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01" r:id="rId2"/>
    <p:sldId id="389" r:id="rId3"/>
    <p:sldId id="947" r:id="rId4"/>
    <p:sldId id="271" r:id="rId5"/>
    <p:sldId id="336" r:id="rId6"/>
    <p:sldId id="952" r:id="rId7"/>
    <p:sldId id="954" r:id="rId8"/>
    <p:sldId id="950" r:id="rId9"/>
    <p:sldId id="951" r:id="rId10"/>
    <p:sldId id="943" r:id="rId11"/>
    <p:sldId id="946" r:id="rId12"/>
    <p:sldId id="346" r:id="rId13"/>
    <p:sldId id="391" r:id="rId14"/>
    <p:sldId id="390" r:id="rId15"/>
    <p:sldId id="953" r:id="rId16"/>
  </p:sldIdLst>
  <p:sldSz cx="12192000" cy="6858000"/>
  <p:notesSz cx="10020300" cy="68881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64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2" autoAdjust="0"/>
    <p:restoredTop sz="94660"/>
  </p:normalViewPr>
  <p:slideViewPr>
    <p:cSldViewPr snapToGrid="0">
      <p:cViewPr varScale="1">
        <p:scale>
          <a:sx n="93" d="100"/>
          <a:sy n="93" d="100"/>
        </p:scale>
        <p:origin x="2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73A1FE-9A1E-4E16-A867-872409AAF068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06476968-3356-41B6-9FB8-DEBDB0BFBC75}">
      <dgm:prSet phldrT="[テキスト]" custT="1"/>
      <dgm:spPr/>
      <dgm:t>
        <a:bodyPr/>
        <a:lstStyle/>
        <a:p>
          <a:r>
            <a:rPr kumimoji="1" lang="ja-JP" altLang="en-US" sz="1800" b="1"/>
            <a:t>①</a:t>
          </a:r>
          <a:r>
            <a:rPr kumimoji="1" lang="en-US" altLang="ja-JP" sz="1800" b="1"/>
            <a:t>Supine</a:t>
          </a:r>
          <a:endParaRPr kumimoji="1" lang="ja-JP" altLang="en-US" sz="1800" b="1"/>
        </a:p>
      </dgm:t>
    </dgm:pt>
    <dgm:pt modelId="{FC4777F4-15FA-49FA-BE76-5F5EA053232E}" type="parTrans" cxnId="{929F459F-343B-4681-ACDD-485FFC2A3D7D}">
      <dgm:prSet/>
      <dgm:spPr/>
      <dgm:t>
        <a:bodyPr/>
        <a:lstStyle/>
        <a:p>
          <a:endParaRPr kumimoji="1" lang="ja-JP" altLang="en-US" sz="1800" b="1"/>
        </a:p>
      </dgm:t>
    </dgm:pt>
    <dgm:pt modelId="{2C341BAF-3854-428E-8E3B-DDB9AE3FEDB3}" type="sibTrans" cxnId="{929F459F-343B-4681-ACDD-485FFC2A3D7D}">
      <dgm:prSet/>
      <dgm:spPr/>
      <dgm:t>
        <a:bodyPr/>
        <a:lstStyle/>
        <a:p>
          <a:endParaRPr kumimoji="1" lang="ja-JP" altLang="en-US" sz="1800" b="1"/>
        </a:p>
      </dgm:t>
    </dgm:pt>
    <dgm:pt modelId="{A24B47CB-65C0-40AC-B948-82E91581B9E5}">
      <dgm:prSet phldrT="[テキスト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rgbClr val="C00000">
            <a:alpha val="50000"/>
          </a:srgbClr>
        </a:solidFill>
        <a:ln>
          <a:noFill/>
        </a:ln>
      </dgm:spPr>
      <dgm:t>
        <a:bodyPr/>
        <a:lstStyle/>
        <a:p>
          <a:r>
            <a:rPr kumimoji="1" lang="ja-JP" altLang="en-US" sz="1800" b="1"/>
            <a:t>開始肢位</a:t>
          </a:r>
        </a:p>
      </dgm:t>
    </dgm:pt>
    <dgm:pt modelId="{FE3B3842-0C33-4231-9D47-BCAEB74964A3}" type="parTrans" cxnId="{DF7FFCDA-7E2F-405F-96C8-F472FED670EF}">
      <dgm:prSet/>
      <dgm:spPr/>
      <dgm:t>
        <a:bodyPr/>
        <a:lstStyle/>
        <a:p>
          <a:endParaRPr kumimoji="1" lang="ja-JP" altLang="en-US" sz="1800" b="1"/>
        </a:p>
      </dgm:t>
    </dgm:pt>
    <dgm:pt modelId="{37558841-8A69-43DF-9C53-AB1FABFFF929}" type="sibTrans" cxnId="{DF7FFCDA-7E2F-405F-96C8-F472FED670EF}">
      <dgm:prSet/>
      <dgm:spPr/>
      <dgm:t>
        <a:bodyPr/>
        <a:lstStyle/>
        <a:p>
          <a:endParaRPr kumimoji="1" lang="ja-JP" altLang="en-US" sz="1800" b="1"/>
        </a:p>
      </dgm:t>
    </dgm:pt>
    <dgm:pt modelId="{C4FD53E1-D956-4A79-A8BC-5459DF136F02}">
      <dgm:prSet phldrT="[テキスト]" custT="1"/>
      <dgm:spPr/>
      <dgm:t>
        <a:bodyPr/>
        <a:lstStyle/>
        <a:p>
          <a:r>
            <a:rPr kumimoji="1" lang="ja-JP" altLang="en-US" sz="1800" b="1" dirty="0"/>
            <a:t>④下部体幹の</a:t>
          </a:r>
          <a:r>
            <a:rPr kumimoji="1" lang="en-US" altLang="en-US" sz="1800" b="1" dirty="0"/>
            <a:t>Rotation</a:t>
          </a:r>
          <a:endParaRPr kumimoji="1" lang="ja-JP" altLang="en-US" sz="1800" b="1" dirty="0"/>
        </a:p>
      </dgm:t>
    </dgm:pt>
    <dgm:pt modelId="{CDB07303-FDBE-471A-B823-FC03419CBACA}" type="parTrans" cxnId="{0BBFE797-1DFD-4483-9245-8663E0DE757E}">
      <dgm:prSet/>
      <dgm:spPr/>
      <dgm:t>
        <a:bodyPr/>
        <a:lstStyle/>
        <a:p>
          <a:endParaRPr kumimoji="1" lang="ja-JP" altLang="en-US" sz="1800" b="1"/>
        </a:p>
      </dgm:t>
    </dgm:pt>
    <dgm:pt modelId="{E1D6C7B8-EC45-43E4-B5CB-422CDF9BE5C0}" type="sibTrans" cxnId="{0BBFE797-1DFD-4483-9245-8663E0DE757E}">
      <dgm:prSet/>
      <dgm:spPr/>
      <dgm:t>
        <a:bodyPr/>
        <a:lstStyle/>
        <a:p>
          <a:endParaRPr kumimoji="1" lang="ja-JP" altLang="en-US" sz="1800" b="1"/>
        </a:p>
      </dgm:t>
    </dgm:pt>
    <dgm:pt modelId="{1CC8EB8F-2BAE-46CA-BBF1-2ECBE7450DAF}">
      <dgm:prSet phldrT="[テキスト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rgbClr val="C00000">
            <a:alpha val="50000"/>
          </a:srgbClr>
        </a:solidFill>
        <a:ln>
          <a:noFill/>
        </a:ln>
      </dgm:spPr>
      <dgm:t>
        <a:bodyPr/>
        <a:lstStyle/>
        <a:p>
          <a:r>
            <a:rPr kumimoji="1" lang="en-US" altLang="en-US" sz="1800" b="1"/>
            <a:t>Righting Reaction</a:t>
          </a:r>
          <a:endParaRPr kumimoji="1" lang="ja-JP" altLang="en-US" sz="1800" b="1"/>
        </a:p>
      </dgm:t>
    </dgm:pt>
    <dgm:pt modelId="{35950935-F3AE-4AE7-A6DA-AF6D386939CF}" type="parTrans" cxnId="{C2D17793-58A9-49DA-BEA4-357252116096}">
      <dgm:prSet/>
      <dgm:spPr/>
      <dgm:t>
        <a:bodyPr/>
        <a:lstStyle/>
        <a:p>
          <a:endParaRPr kumimoji="1" lang="ja-JP" altLang="en-US" sz="1800" b="1"/>
        </a:p>
      </dgm:t>
    </dgm:pt>
    <dgm:pt modelId="{89F40072-658D-481A-BE64-0DC3F9D9DF2A}" type="sibTrans" cxnId="{C2D17793-58A9-49DA-BEA4-357252116096}">
      <dgm:prSet/>
      <dgm:spPr/>
      <dgm:t>
        <a:bodyPr/>
        <a:lstStyle/>
        <a:p>
          <a:endParaRPr kumimoji="1" lang="ja-JP" altLang="en-US" sz="1800" b="1"/>
        </a:p>
      </dgm:t>
    </dgm:pt>
    <dgm:pt modelId="{2081AA21-CFAE-4B06-B5ED-3AD071428106}">
      <dgm:prSet phldrT="[テキスト]" custT="1"/>
      <dgm:spPr/>
      <dgm:t>
        <a:bodyPr/>
        <a:lstStyle/>
        <a:p>
          <a:r>
            <a:rPr kumimoji="1" lang="ja-JP" altLang="en-US" sz="1800" b="1" dirty="0"/>
            <a:t>③上部体幹の</a:t>
          </a:r>
          <a:r>
            <a:rPr kumimoji="1" lang="en-US" altLang="ja-JP" sz="1800" b="1" dirty="0"/>
            <a:t>Rotation</a:t>
          </a:r>
          <a:endParaRPr kumimoji="1" lang="ja-JP" altLang="en-US" sz="1800" b="1" dirty="0"/>
        </a:p>
      </dgm:t>
    </dgm:pt>
    <dgm:pt modelId="{DA0D05C3-5580-45EB-BDAE-0688B6D311E5}" type="parTrans" cxnId="{F9F947C3-A051-4577-89C3-73FA03798AD9}">
      <dgm:prSet/>
      <dgm:spPr/>
      <dgm:t>
        <a:bodyPr/>
        <a:lstStyle/>
        <a:p>
          <a:endParaRPr kumimoji="1" lang="ja-JP" altLang="en-US" sz="1800" b="1"/>
        </a:p>
      </dgm:t>
    </dgm:pt>
    <dgm:pt modelId="{6D6ED6F9-6ECF-4443-97C1-D45F54DADD74}" type="sibTrans" cxnId="{F9F947C3-A051-4577-89C3-73FA03798AD9}">
      <dgm:prSet/>
      <dgm:spPr/>
      <dgm:t>
        <a:bodyPr/>
        <a:lstStyle/>
        <a:p>
          <a:endParaRPr kumimoji="1" lang="ja-JP" altLang="en-US" sz="1800" b="1"/>
        </a:p>
      </dgm:t>
    </dgm:pt>
    <dgm:pt modelId="{B546E16D-7E6B-4C3A-971A-2AE7B1BEC561}">
      <dgm:prSet phldrT="[テキスト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rgbClr val="C00000">
            <a:alpha val="50000"/>
          </a:srgbClr>
        </a:solidFill>
        <a:ln>
          <a:noFill/>
        </a:ln>
      </dgm:spPr>
      <dgm:t>
        <a:bodyPr/>
        <a:lstStyle/>
        <a:p>
          <a:r>
            <a:rPr kumimoji="1" lang="en-US" altLang="en-US" sz="1800" b="1"/>
            <a:t>Axial Rotation/Scapula Set</a:t>
          </a:r>
          <a:endParaRPr kumimoji="1" lang="ja-JP" altLang="en-US" sz="1800" b="1"/>
        </a:p>
      </dgm:t>
    </dgm:pt>
    <dgm:pt modelId="{BDAE9FD1-AC21-4B0D-A975-7BB7500ED11D}" type="parTrans" cxnId="{2DAD5576-DBD7-4667-B8CC-064C950D8F4A}">
      <dgm:prSet/>
      <dgm:spPr/>
      <dgm:t>
        <a:bodyPr/>
        <a:lstStyle/>
        <a:p>
          <a:endParaRPr kumimoji="1" lang="ja-JP" altLang="en-US" sz="1800" b="1"/>
        </a:p>
      </dgm:t>
    </dgm:pt>
    <dgm:pt modelId="{6CF8BAA3-E485-4BEF-A919-E0E59149CA40}" type="sibTrans" cxnId="{2DAD5576-DBD7-4667-B8CC-064C950D8F4A}">
      <dgm:prSet/>
      <dgm:spPr/>
      <dgm:t>
        <a:bodyPr/>
        <a:lstStyle/>
        <a:p>
          <a:endParaRPr kumimoji="1" lang="ja-JP" altLang="en-US" sz="1800" b="1"/>
        </a:p>
      </dgm:t>
    </dgm:pt>
    <dgm:pt modelId="{D45B4055-C4B6-45F2-9526-17150CE73BBE}">
      <dgm:prSet custT="1"/>
      <dgm:spPr/>
      <dgm:t>
        <a:bodyPr/>
        <a:lstStyle/>
        <a:p>
          <a:r>
            <a:rPr kumimoji="1" lang="ja-JP" altLang="en-US" sz="1800" b="1" dirty="0"/>
            <a:t>②頭頸部運動と</a:t>
          </a:r>
          <a:r>
            <a:rPr kumimoji="1" lang="en-US" altLang="en-US" sz="1800" b="1" dirty="0"/>
            <a:t>Reaching</a:t>
          </a:r>
          <a:endParaRPr kumimoji="1" lang="ja-JP" altLang="en-US" sz="1800" b="1" dirty="0"/>
        </a:p>
      </dgm:t>
    </dgm:pt>
    <dgm:pt modelId="{7A0D845D-C9F8-4841-A989-225DA66B83C4}" type="parTrans" cxnId="{C529FC74-8E75-4869-BF14-A17FCCD7FB19}">
      <dgm:prSet/>
      <dgm:spPr/>
      <dgm:t>
        <a:bodyPr/>
        <a:lstStyle/>
        <a:p>
          <a:endParaRPr kumimoji="1" lang="ja-JP" altLang="en-US" sz="1800" b="1"/>
        </a:p>
      </dgm:t>
    </dgm:pt>
    <dgm:pt modelId="{BF045B09-22E0-46AB-8311-95D760A6BECB}" type="sibTrans" cxnId="{C529FC74-8E75-4869-BF14-A17FCCD7FB19}">
      <dgm:prSet/>
      <dgm:spPr/>
      <dgm:t>
        <a:bodyPr/>
        <a:lstStyle/>
        <a:p>
          <a:endParaRPr kumimoji="1" lang="ja-JP" altLang="en-US" sz="1800" b="1"/>
        </a:p>
      </dgm:t>
    </dgm:pt>
    <dgm:pt modelId="{D529A185-9FE9-4459-8967-8361F833944B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rgbClr val="C00000">
            <a:alpha val="50000"/>
          </a:srgbClr>
        </a:solidFill>
        <a:ln>
          <a:noFill/>
        </a:ln>
      </dgm:spPr>
      <dgm:t>
        <a:bodyPr/>
        <a:lstStyle/>
        <a:p>
          <a:r>
            <a:rPr kumimoji="1" lang="en-US" altLang="en-US" sz="1800" b="1" dirty="0"/>
            <a:t>Head Control/Scapula Set</a:t>
          </a:r>
          <a:endParaRPr kumimoji="1" lang="ja-JP" altLang="en-US" sz="1800" b="1" dirty="0"/>
        </a:p>
      </dgm:t>
    </dgm:pt>
    <dgm:pt modelId="{FA109765-9054-4215-8CA3-38E1497432DB}" type="parTrans" cxnId="{F526A473-6BF1-4135-A078-960A5C349181}">
      <dgm:prSet/>
      <dgm:spPr/>
      <dgm:t>
        <a:bodyPr/>
        <a:lstStyle/>
        <a:p>
          <a:endParaRPr kumimoji="1" lang="ja-JP" altLang="en-US" sz="1800" b="1"/>
        </a:p>
      </dgm:t>
    </dgm:pt>
    <dgm:pt modelId="{F1578887-5F73-4DF4-83A9-4C2BFCA2D60D}" type="sibTrans" cxnId="{F526A473-6BF1-4135-A078-960A5C349181}">
      <dgm:prSet/>
      <dgm:spPr/>
      <dgm:t>
        <a:bodyPr/>
        <a:lstStyle/>
        <a:p>
          <a:endParaRPr kumimoji="1" lang="ja-JP" altLang="en-US" sz="1800" b="1"/>
        </a:p>
      </dgm:t>
    </dgm:pt>
    <dgm:pt modelId="{7235F60D-3D13-446C-A703-8EDFB5CA3DC4}" type="pres">
      <dgm:prSet presAssocID="{9473A1FE-9A1E-4E16-A867-872409AAF068}" presName="Name0" presStyleCnt="0">
        <dgm:presLayoutVars>
          <dgm:chMax/>
          <dgm:chPref/>
          <dgm:dir/>
        </dgm:presLayoutVars>
      </dgm:prSet>
      <dgm:spPr/>
    </dgm:pt>
    <dgm:pt modelId="{E8123C4F-BF22-4B9B-9B6C-3CBB49BA2EAE}" type="pres">
      <dgm:prSet presAssocID="{06476968-3356-41B6-9FB8-DEBDB0BFBC75}" presName="composite" presStyleCnt="0">
        <dgm:presLayoutVars>
          <dgm:chMax val="1"/>
          <dgm:chPref val="1"/>
        </dgm:presLayoutVars>
      </dgm:prSet>
      <dgm:spPr/>
    </dgm:pt>
    <dgm:pt modelId="{1CD03363-26FF-48FD-ACE8-9047C4C5B6D8}" type="pres">
      <dgm:prSet presAssocID="{06476968-3356-41B6-9FB8-DEBDB0BFBC75}" presName="Accent" presStyleLbl="trAlignAcc1" presStyleIdx="0" presStyleCnt="4" custScaleX="240952" custScaleY="102614">
        <dgm:presLayoutVars>
          <dgm:chMax val="0"/>
          <dgm:chPref val="0"/>
        </dgm:presLayoutVars>
      </dgm:prSet>
      <dgm:spPr>
        <a:ln>
          <a:solidFill>
            <a:srgbClr val="C00000"/>
          </a:solidFill>
        </a:ln>
      </dgm:spPr>
    </dgm:pt>
    <dgm:pt modelId="{02E55717-FDDB-4B0B-96AE-962F80FF7B75}" type="pres">
      <dgm:prSet presAssocID="{06476968-3356-41B6-9FB8-DEBDB0BFBC75}" presName="Image" presStyleLbl="alignImgPlace1" presStyleIdx="0" presStyleCnt="4" custScaleX="265997">
        <dgm:presLayoutVars>
          <dgm:chMax val="0"/>
          <dgm:chPref val="0"/>
        </dgm:presLayoutVars>
      </dgm:prSet>
      <dgm:spPr>
        <a:solidFill>
          <a:schemeClr val="bg1"/>
        </a:solidFill>
        <a:ln>
          <a:solidFill>
            <a:schemeClr val="bg1"/>
          </a:solidFill>
        </a:ln>
      </dgm:spPr>
    </dgm:pt>
    <dgm:pt modelId="{B999B002-06FB-40D0-A863-F273A833FA5C}" type="pres">
      <dgm:prSet presAssocID="{06476968-3356-41B6-9FB8-DEBDB0BFBC75}" presName="ChildComposite" presStyleCnt="0"/>
      <dgm:spPr/>
    </dgm:pt>
    <dgm:pt modelId="{1E09FA8C-77E2-4C32-ABC9-FFD443082415}" type="pres">
      <dgm:prSet presAssocID="{06476968-3356-41B6-9FB8-DEBDB0BFBC75}" presName="Child" presStyleLbl="node1" presStyleIdx="0" presStyleCnt="4" custScaleX="265997">
        <dgm:presLayoutVars>
          <dgm:chMax val="0"/>
          <dgm:chPref val="0"/>
          <dgm:bulletEnabled val="1"/>
        </dgm:presLayoutVars>
      </dgm:prSet>
      <dgm:spPr/>
    </dgm:pt>
    <dgm:pt modelId="{1DA6495E-0BD8-4043-A594-6EC76035378D}" type="pres">
      <dgm:prSet presAssocID="{06476968-3356-41B6-9FB8-DEBDB0BFBC75}" presName="Parent" presStyleLbl="revTx" presStyleIdx="0" presStyleCnt="4" custScaleX="265997">
        <dgm:presLayoutVars>
          <dgm:chMax val="1"/>
          <dgm:chPref val="0"/>
          <dgm:bulletEnabled val="1"/>
        </dgm:presLayoutVars>
      </dgm:prSet>
      <dgm:spPr/>
    </dgm:pt>
    <dgm:pt modelId="{F00827C5-029B-42DD-BB3F-CEC90B15E2ED}" type="pres">
      <dgm:prSet presAssocID="{2C341BAF-3854-428E-8E3B-DDB9AE3FEDB3}" presName="sibTrans" presStyleCnt="0"/>
      <dgm:spPr/>
    </dgm:pt>
    <dgm:pt modelId="{155F7F0C-9439-4324-A8A3-B986FE609C9A}" type="pres">
      <dgm:prSet presAssocID="{D45B4055-C4B6-45F2-9526-17150CE73BBE}" presName="composite" presStyleCnt="0">
        <dgm:presLayoutVars>
          <dgm:chMax val="1"/>
          <dgm:chPref val="1"/>
        </dgm:presLayoutVars>
      </dgm:prSet>
      <dgm:spPr/>
    </dgm:pt>
    <dgm:pt modelId="{5A40665A-1B6D-41A4-975D-83D9ED5C7C26}" type="pres">
      <dgm:prSet presAssocID="{D45B4055-C4B6-45F2-9526-17150CE73BBE}" presName="Accent" presStyleLbl="trAlignAcc1" presStyleIdx="1" presStyleCnt="4" custScaleX="240952" custScaleY="102614">
        <dgm:presLayoutVars>
          <dgm:chMax val="0"/>
          <dgm:chPref val="0"/>
        </dgm:presLayoutVars>
      </dgm:prSet>
      <dgm:spPr>
        <a:ln>
          <a:solidFill>
            <a:srgbClr val="C00000"/>
          </a:solidFill>
        </a:ln>
      </dgm:spPr>
    </dgm:pt>
    <dgm:pt modelId="{FDCBDCDC-9728-453A-8917-57ADFD15C7F6}" type="pres">
      <dgm:prSet presAssocID="{D45B4055-C4B6-45F2-9526-17150CE73BBE}" presName="Image" presStyleLbl="alignImgPlace1" presStyleIdx="1" presStyleCnt="4" custScaleX="265997">
        <dgm:presLayoutVars>
          <dgm:chMax val="0"/>
          <dgm:chPref val="0"/>
        </dgm:presLayoutVars>
      </dgm:prSet>
      <dgm:spPr>
        <a:solidFill>
          <a:schemeClr val="bg1"/>
        </a:solidFill>
        <a:ln>
          <a:solidFill>
            <a:schemeClr val="bg1"/>
          </a:solidFill>
        </a:ln>
      </dgm:spPr>
    </dgm:pt>
    <dgm:pt modelId="{966DF8BB-1908-4949-81A4-6E55390EBC90}" type="pres">
      <dgm:prSet presAssocID="{D45B4055-C4B6-45F2-9526-17150CE73BBE}" presName="ChildComposite" presStyleCnt="0"/>
      <dgm:spPr/>
    </dgm:pt>
    <dgm:pt modelId="{BAB49FDB-144B-4D9E-A7B4-7464C900E855}" type="pres">
      <dgm:prSet presAssocID="{D45B4055-C4B6-45F2-9526-17150CE73BBE}" presName="Child" presStyleLbl="node1" presStyleIdx="1" presStyleCnt="4" custScaleX="265997">
        <dgm:presLayoutVars>
          <dgm:chMax val="0"/>
          <dgm:chPref val="0"/>
          <dgm:bulletEnabled val="1"/>
        </dgm:presLayoutVars>
      </dgm:prSet>
      <dgm:spPr/>
    </dgm:pt>
    <dgm:pt modelId="{93EB4148-C550-4B1E-892E-3F88A11F323F}" type="pres">
      <dgm:prSet presAssocID="{D45B4055-C4B6-45F2-9526-17150CE73BBE}" presName="Parent" presStyleLbl="revTx" presStyleIdx="1" presStyleCnt="4" custScaleX="265997">
        <dgm:presLayoutVars>
          <dgm:chMax val="1"/>
          <dgm:chPref val="0"/>
          <dgm:bulletEnabled val="1"/>
        </dgm:presLayoutVars>
      </dgm:prSet>
      <dgm:spPr/>
    </dgm:pt>
    <dgm:pt modelId="{4C1A145E-29A0-44C8-ADD7-73439C15FF62}" type="pres">
      <dgm:prSet presAssocID="{BF045B09-22E0-46AB-8311-95D760A6BECB}" presName="sibTrans" presStyleCnt="0"/>
      <dgm:spPr/>
    </dgm:pt>
    <dgm:pt modelId="{2C9237EB-BDA2-4B76-813E-220B369E6838}" type="pres">
      <dgm:prSet presAssocID="{C4FD53E1-D956-4A79-A8BC-5459DF136F02}" presName="composite" presStyleCnt="0">
        <dgm:presLayoutVars>
          <dgm:chMax val="1"/>
          <dgm:chPref val="1"/>
        </dgm:presLayoutVars>
      </dgm:prSet>
      <dgm:spPr/>
    </dgm:pt>
    <dgm:pt modelId="{EB64A672-7390-494F-8166-4503FA39A837}" type="pres">
      <dgm:prSet presAssocID="{C4FD53E1-D956-4A79-A8BC-5459DF136F02}" presName="Accent" presStyleLbl="trAlignAcc1" presStyleIdx="2" presStyleCnt="4" custScaleX="240952" custScaleY="102614">
        <dgm:presLayoutVars>
          <dgm:chMax val="0"/>
          <dgm:chPref val="0"/>
        </dgm:presLayoutVars>
      </dgm:prSet>
      <dgm:spPr>
        <a:ln>
          <a:solidFill>
            <a:srgbClr val="C00000"/>
          </a:solidFill>
        </a:ln>
      </dgm:spPr>
    </dgm:pt>
    <dgm:pt modelId="{729A2AB4-5FEB-4CFB-8899-714169F676A5}" type="pres">
      <dgm:prSet presAssocID="{C4FD53E1-D956-4A79-A8BC-5459DF136F02}" presName="Image" presStyleLbl="alignImgPlace1" presStyleIdx="2" presStyleCnt="4" custScaleX="265997">
        <dgm:presLayoutVars>
          <dgm:chMax val="0"/>
          <dgm:chPref val="0"/>
        </dgm:presLayoutVars>
      </dgm:prSet>
      <dgm:spPr>
        <a:solidFill>
          <a:schemeClr val="bg1"/>
        </a:solidFill>
        <a:ln>
          <a:solidFill>
            <a:schemeClr val="bg1"/>
          </a:solidFill>
        </a:ln>
      </dgm:spPr>
    </dgm:pt>
    <dgm:pt modelId="{90A7BAC6-AA1C-47B6-B1FC-E671DECBBBFD}" type="pres">
      <dgm:prSet presAssocID="{C4FD53E1-D956-4A79-A8BC-5459DF136F02}" presName="ChildComposite" presStyleCnt="0"/>
      <dgm:spPr/>
    </dgm:pt>
    <dgm:pt modelId="{AC238762-93A2-46B0-9891-5D3AE98A8533}" type="pres">
      <dgm:prSet presAssocID="{C4FD53E1-D956-4A79-A8BC-5459DF136F02}" presName="Child" presStyleLbl="node1" presStyleIdx="2" presStyleCnt="4" custScaleX="265997">
        <dgm:presLayoutVars>
          <dgm:chMax val="0"/>
          <dgm:chPref val="0"/>
          <dgm:bulletEnabled val="1"/>
        </dgm:presLayoutVars>
      </dgm:prSet>
      <dgm:spPr/>
    </dgm:pt>
    <dgm:pt modelId="{26BF1D69-0D1F-48A8-A600-F963BB7791B0}" type="pres">
      <dgm:prSet presAssocID="{C4FD53E1-D956-4A79-A8BC-5459DF136F02}" presName="Parent" presStyleLbl="revTx" presStyleIdx="2" presStyleCnt="4" custScaleX="265997">
        <dgm:presLayoutVars>
          <dgm:chMax val="1"/>
          <dgm:chPref val="0"/>
          <dgm:bulletEnabled val="1"/>
        </dgm:presLayoutVars>
      </dgm:prSet>
      <dgm:spPr/>
    </dgm:pt>
    <dgm:pt modelId="{1C86CA0D-3A62-435D-B0A9-419D47BFCF6F}" type="pres">
      <dgm:prSet presAssocID="{E1D6C7B8-EC45-43E4-B5CB-422CDF9BE5C0}" presName="sibTrans" presStyleCnt="0"/>
      <dgm:spPr/>
    </dgm:pt>
    <dgm:pt modelId="{B73FBDAE-1188-4B53-91F6-130F3AD18ACB}" type="pres">
      <dgm:prSet presAssocID="{2081AA21-CFAE-4B06-B5ED-3AD071428106}" presName="composite" presStyleCnt="0">
        <dgm:presLayoutVars>
          <dgm:chMax val="1"/>
          <dgm:chPref val="1"/>
        </dgm:presLayoutVars>
      </dgm:prSet>
      <dgm:spPr/>
    </dgm:pt>
    <dgm:pt modelId="{FBD565DF-6379-457F-BC9A-F33A5570672F}" type="pres">
      <dgm:prSet presAssocID="{2081AA21-CFAE-4B06-B5ED-3AD071428106}" presName="Accent" presStyleLbl="trAlignAcc1" presStyleIdx="3" presStyleCnt="4" custScaleX="240952" custScaleY="102614">
        <dgm:presLayoutVars>
          <dgm:chMax val="0"/>
          <dgm:chPref val="0"/>
        </dgm:presLayoutVars>
      </dgm:prSet>
      <dgm:spPr>
        <a:ln>
          <a:solidFill>
            <a:srgbClr val="C00000"/>
          </a:solidFill>
        </a:ln>
      </dgm:spPr>
    </dgm:pt>
    <dgm:pt modelId="{BE9CE80A-2F42-4494-9F6A-B57766332968}" type="pres">
      <dgm:prSet presAssocID="{2081AA21-CFAE-4B06-B5ED-3AD071428106}" presName="Image" presStyleLbl="alignImgPlace1" presStyleIdx="3" presStyleCnt="4" custScaleX="265997">
        <dgm:presLayoutVars>
          <dgm:chMax val="0"/>
          <dgm:chPref val="0"/>
        </dgm:presLayoutVars>
      </dgm:prSet>
      <dgm:spPr>
        <a:solidFill>
          <a:schemeClr val="bg1"/>
        </a:solidFill>
        <a:ln>
          <a:solidFill>
            <a:schemeClr val="bg1"/>
          </a:solidFill>
        </a:ln>
      </dgm:spPr>
    </dgm:pt>
    <dgm:pt modelId="{69F438FE-0658-418D-BB3D-E4B3A5FB528C}" type="pres">
      <dgm:prSet presAssocID="{2081AA21-CFAE-4B06-B5ED-3AD071428106}" presName="ChildComposite" presStyleCnt="0"/>
      <dgm:spPr/>
    </dgm:pt>
    <dgm:pt modelId="{D1CCE971-5554-411A-AFD3-887A3D31D372}" type="pres">
      <dgm:prSet presAssocID="{2081AA21-CFAE-4B06-B5ED-3AD071428106}" presName="Child" presStyleLbl="node1" presStyleIdx="3" presStyleCnt="4" custScaleX="265997">
        <dgm:presLayoutVars>
          <dgm:chMax val="0"/>
          <dgm:chPref val="0"/>
          <dgm:bulletEnabled val="1"/>
        </dgm:presLayoutVars>
      </dgm:prSet>
      <dgm:spPr/>
    </dgm:pt>
    <dgm:pt modelId="{7F22CC23-7554-4BDB-9857-7649321BF223}" type="pres">
      <dgm:prSet presAssocID="{2081AA21-CFAE-4B06-B5ED-3AD071428106}" presName="Parent" presStyleLbl="revTx" presStyleIdx="3" presStyleCnt="4" custScaleX="265997">
        <dgm:presLayoutVars>
          <dgm:chMax val="1"/>
          <dgm:chPref val="0"/>
          <dgm:bulletEnabled val="1"/>
        </dgm:presLayoutVars>
      </dgm:prSet>
      <dgm:spPr/>
    </dgm:pt>
  </dgm:ptLst>
  <dgm:cxnLst>
    <dgm:cxn modelId="{E73C0618-3CF9-42BF-8978-BE7F1757EDD3}" type="presOf" srcId="{C4FD53E1-D956-4A79-A8BC-5459DF136F02}" destId="{26BF1D69-0D1F-48A8-A600-F963BB7791B0}" srcOrd="0" destOrd="0" presId="urn:microsoft.com/office/officeart/2008/layout/CaptionedPictures"/>
    <dgm:cxn modelId="{45DE8F65-3DBF-4AE6-8178-7289AEE152C6}" type="presOf" srcId="{2081AA21-CFAE-4B06-B5ED-3AD071428106}" destId="{7F22CC23-7554-4BDB-9857-7649321BF223}" srcOrd="0" destOrd="0" presId="urn:microsoft.com/office/officeart/2008/layout/CaptionedPictures"/>
    <dgm:cxn modelId="{B331BA67-4BA1-4F91-98F9-D92D9FFCA743}" type="presOf" srcId="{D45B4055-C4B6-45F2-9526-17150CE73BBE}" destId="{93EB4148-C550-4B1E-892E-3F88A11F323F}" srcOrd="0" destOrd="0" presId="urn:microsoft.com/office/officeart/2008/layout/CaptionedPictures"/>
    <dgm:cxn modelId="{6AFD6049-9168-41E3-A4E8-BC4F4CF37EE8}" type="presOf" srcId="{D529A185-9FE9-4459-8967-8361F833944B}" destId="{BAB49FDB-144B-4D9E-A7B4-7464C900E855}" srcOrd="0" destOrd="0" presId="urn:microsoft.com/office/officeart/2008/layout/CaptionedPictures"/>
    <dgm:cxn modelId="{C471CB69-C03D-4283-BD70-B02D17F917CA}" type="presOf" srcId="{A24B47CB-65C0-40AC-B948-82E91581B9E5}" destId="{1E09FA8C-77E2-4C32-ABC9-FFD443082415}" srcOrd="0" destOrd="0" presId="urn:microsoft.com/office/officeart/2008/layout/CaptionedPictures"/>
    <dgm:cxn modelId="{F526A473-6BF1-4135-A078-960A5C349181}" srcId="{D45B4055-C4B6-45F2-9526-17150CE73BBE}" destId="{D529A185-9FE9-4459-8967-8361F833944B}" srcOrd="0" destOrd="0" parTransId="{FA109765-9054-4215-8CA3-38E1497432DB}" sibTransId="{F1578887-5F73-4DF4-83A9-4C2BFCA2D60D}"/>
    <dgm:cxn modelId="{C529FC74-8E75-4869-BF14-A17FCCD7FB19}" srcId="{9473A1FE-9A1E-4E16-A867-872409AAF068}" destId="{D45B4055-C4B6-45F2-9526-17150CE73BBE}" srcOrd="1" destOrd="0" parTransId="{7A0D845D-C9F8-4841-A989-225DA66B83C4}" sibTransId="{BF045B09-22E0-46AB-8311-95D760A6BECB}"/>
    <dgm:cxn modelId="{2DAD5576-DBD7-4667-B8CC-064C950D8F4A}" srcId="{2081AA21-CFAE-4B06-B5ED-3AD071428106}" destId="{B546E16D-7E6B-4C3A-971A-2AE7B1BEC561}" srcOrd="0" destOrd="0" parTransId="{BDAE9FD1-AC21-4B0D-A975-7BB7500ED11D}" sibTransId="{6CF8BAA3-E485-4BEF-A919-E0E59149CA40}"/>
    <dgm:cxn modelId="{45D9FC85-3884-446A-AC5A-852177216B1C}" type="presOf" srcId="{B546E16D-7E6B-4C3A-971A-2AE7B1BEC561}" destId="{D1CCE971-5554-411A-AFD3-887A3D31D372}" srcOrd="0" destOrd="0" presId="urn:microsoft.com/office/officeart/2008/layout/CaptionedPictures"/>
    <dgm:cxn modelId="{288FFA88-A269-4D6B-A147-DE45E1508746}" type="presOf" srcId="{06476968-3356-41B6-9FB8-DEBDB0BFBC75}" destId="{1DA6495E-0BD8-4043-A594-6EC76035378D}" srcOrd="0" destOrd="0" presId="urn:microsoft.com/office/officeart/2008/layout/CaptionedPictures"/>
    <dgm:cxn modelId="{9AF43591-2F4C-4987-9590-8CB35893D89A}" type="presOf" srcId="{1CC8EB8F-2BAE-46CA-BBF1-2ECBE7450DAF}" destId="{AC238762-93A2-46B0-9891-5D3AE98A8533}" srcOrd="0" destOrd="0" presId="urn:microsoft.com/office/officeart/2008/layout/CaptionedPictures"/>
    <dgm:cxn modelId="{C2D17793-58A9-49DA-BEA4-357252116096}" srcId="{C4FD53E1-D956-4A79-A8BC-5459DF136F02}" destId="{1CC8EB8F-2BAE-46CA-BBF1-2ECBE7450DAF}" srcOrd="0" destOrd="0" parTransId="{35950935-F3AE-4AE7-A6DA-AF6D386939CF}" sibTransId="{89F40072-658D-481A-BE64-0DC3F9D9DF2A}"/>
    <dgm:cxn modelId="{0BBFE797-1DFD-4483-9245-8663E0DE757E}" srcId="{9473A1FE-9A1E-4E16-A867-872409AAF068}" destId="{C4FD53E1-D956-4A79-A8BC-5459DF136F02}" srcOrd="2" destOrd="0" parTransId="{CDB07303-FDBE-471A-B823-FC03419CBACA}" sibTransId="{E1D6C7B8-EC45-43E4-B5CB-422CDF9BE5C0}"/>
    <dgm:cxn modelId="{929F459F-343B-4681-ACDD-485FFC2A3D7D}" srcId="{9473A1FE-9A1E-4E16-A867-872409AAF068}" destId="{06476968-3356-41B6-9FB8-DEBDB0BFBC75}" srcOrd="0" destOrd="0" parTransId="{FC4777F4-15FA-49FA-BE76-5F5EA053232E}" sibTransId="{2C341BAF-3854-428E-8E3B-DDB9AE3FEDB3}"/>
    <dgm:cxn modelId="{F9F947C3-A051-4577-89C3-73FA03798AD9}" srcId="{9473A1FE-9A1E-4E16-A867-872409AAF068}" destId="{2081AA21-CFAE-4B06-B5ED-3AD071428106}" srcOrd="3" destOrd="0" parTransId="{DA0D05C3-5580-45EB-BDAE-0688B6D311E5}" sibTransId="{6D6ED6F9-6ECF-4443-97C1-D45F54DADD74}"/>
    <dgm:cxn modelId="{DF7FFCDA-7E2F-405F-96C8-F472FED670EF}" srcId="{06476968-3356-41B6-9FB8-DEBDB0BFBC75}" destId="{A24B47CB-65C0-40AC-B948-82E91581B9E5}" srcOrd="0" destOrd="0" parTransId="{FE3B3842-0C33-4231-9D47-BCAEB74964A3}" sibTransId="{37558841-8A69-43DF-9C53-AB1FABFFF929}"/>
    <dgm:cxn modelId="{445342FF-5EAE-40A9-BFB6-79084955B7F6}" type="presOf" srcId="{9473A1FE-9A1E-4E16-A867-872409AAF068}" destId="{7235F60D-3D13-446C-A703-8EDFB5CA3DC4}" srcOrd="0" destOrd="0" presId="urn:microsoft.com/office/officeart/2008/layout/CaptionedPictures"/>
    <dgm:cxn modelId="{FFC9362F-8069-408B-A857-02871DD7B8EF}" type="presParOf" srcId="{7235F60D-3D13-446C-A703-8EDFB5CA3DC4}" destId="{E8123C4F-BF22-4B9B-9B6C-3CBB49BA2EAE}" srcOrd="0" destOrd="0" presId="urn:microsoft.com/office/officeart/2008/layout/CaptionedPictures"/>
    <dgm:cxn modelId="{84923701-0C50-40BA-BBE9-214DDF070EE7}" type="presParOf" srcId="{E8123C4F-BF22-4B9B-9B6C-3CBB49BA2EAE}" destId="{1CD03363-26FF-48FD-ACE8-9047C4C5B6D8}" srcOrd="0" destOrd="0" presId="urn:microsoft.com/office/officeart/2008/layout/CaptionedPictures"/>
    <dgm:cxn modelId="{926AC820-958B-4B42-8481-7446358A6721}" type="presParOf" srcId="{E8123C4F-BF22-4B9B-9B6C-3CBB49BA2EAE}" destId="{02E55717-FDDB-4B0B-96AE-962F80FF7B75}" srcOrd="1" destOrd="0" presId="urn:microsoft.com/office/officeart/2008/layout/CaptionedPictures"/>
    <dgm:cxn modelId="{91A17B6C-F788-4221-B6FF-EC598622FAC1}" type="presParOf" srcId="{E8123C4F-BF22-4B9B-9B6C-3CBB49BA2EAE}" destId="{B999B002-06FB-40D0-A863-F273A833FA5C}" srcOrd="2" destOrd="0" presId="urn:microsoft.com/office/officeart/2008/layout/CaptionedPictures"/>
    <dgm:cxn modelId="{3AA65AFE-CFEF-4473-A6A3-682977EA7791}" type="presParOf" srcId="{B999B002-06FB-40D0-A863-F273A833FA5C}" destId="{1E09FA8C-77E2-4C32-ABC9-FFD443082415}" srcOrd="0" destOrd="0" presId="urn:microsoft.com/office/officeart/2008/layout/CaptionedPictures"/>
    <dgm:cxn modelId="{1F381AF4-54D0-491B-85E0-82AD93210146}" type="presParOf" srcId="{B999B002-06FB-40D0-A863-F273A833FA5C}" destId="{1DA6495E-0BD8-4043-A594-6EC76035378D}" srcOrd="1" destOrd="0" presId="urn:microsoft.com/office/officeart/2008/layout/CaptionedPictures"/>
    <dgm:cxn modelId="{13B08FB2-2BEE-447B-9EBD-F8FF3AD03DF2}" type="presParOf" srcId="{7235F60D-3D13-446C-A703-8EDFB5CA3DC4}" destId="{F00827C5-029B-42DD-BB3F-CEC90B15E2ED}" srcOrd="1" destOrd="0" presId="urn:microsoft.com/office/officeart/2008/layout/CaptionedPictures"/>
    <dgm:cxn modelId="{04605081-F811-43CD-9B4E-48951188B073}" type="presParOf" srcId="{7235F60D-3D13-446C-A703-8EDFB5CA3DC4}" destId="{155F7F0C-9439-4324-A8A3-B986FE609C9A}" srcOrd="2" destOrd="0" presId="urn:microsoft.com/office/officeart/2008/layout/CaptionedPictures"/>
    <dgm:cxn modelId="{64F43CD7-FEE6-406E-B1AA-06F7070304C4}" type="presParOf" srcId="{155F7F0C-9439-4324-A8A3-B986FE609C9A}" destId="{5A40665A-1B6D-41A4-975D-83D9ED5C7C26}" srcOrd="0" destOrd="0" presId="urn:microsoft.com/office/officeart/2008/layout/CaptionedPictures"/>
    <dgm:cxn modelId="{8755E6C8-4692-4228-BC6A-ED72CF79C0F3}" type="presParOf" srcId="{155F7F0C-9439-4324-A8A3-B986FE609C9A}" destId="{FDCBDCDC-9728-453A-8917-57ADFD15C7F6}" srcOrd="1" destOrd="0" presId="urn:microsoft.com/office/officeart/2008/layout/CaptionedPictures"/>
    <dgm:cxn modelId="{F95C5252-FCE3-4FBF-9B1F-85EDAFD6B5F0}" type="presParOf" srcId="{155F7F0C-9439-4324-A8A3-B986FE609C9A}" destId="{966DF8BB-1908-4949-81A4-6E55390EBC90}" srcOrd="2" destOrd="0" presId="urn:microsoft.com/office/officeart/2008/layout/CaptionedPictures"/>
    <dgm:cxn modelId="{72945737-1C4B-4219-8507-992EA07FD0E3}" type="presParOf" srcId="{966DF8BB-1908-4949-81A4-6E55390EBC90}" destId="{BAB49FDB-144B-4D9E-A7B4-7464C900E855}" srcOrd="0" destOrd="0" presId="urn:microsoft.com/office/officeart/2008/layout/CaptionedPictures"/>
    <dgm:cxn modelId="{0C4B97DF-BEAC-4F92-A17D-3C65B4D46D86}" type="presParOf" srcId="{966DF8BB-1908-4949-81A4-6E55390EBC90}" destId="{93EB4148-C550-4B1E-892E-3F88A11F323F}" srcOrd="1" destOrd="0" presId="urn:microsoft.com/office/officeart/2008/layout/CaptionedPictures"/>
    <dgm:cxn modelId="{5327AD88-E75B-4E4C-92EB-6EFAC772E36A}" type="presParOf" srcId="{7235F60D-3D13-446C-A703-8EDFB5CA3DC4}" destId="{4C1A145E-29A0-44C8-ADD7-73439C15FF62}" srcOrd="3" destOrd="0" presId="urn:microsoft.com/office/officeart/2008/layout/CaptionedPictures"/>
    <dgm:cxn modelId="{91AB5339-5289-4D27-93BC-5C8AF732654A}" type="presParOf" srcId="{7235F60D-3D13-446C-A703-8EDFB5CA3DC4}" destId="{2C9237EB-BDA2-4B76-813E-220B369E6838}" srcOrd="4" destOrd="0" presId="urn:microsoft.com/office/officeart/2008/layout/CaptionedPictures"/>
    <dgm:cxn modelId="{FD5080E9-07F2-40CB-8372-642D50203E1E}" type="presParOf" srcId="{2C9237EB-BDA2-4B76-813E-220B369E6838}" destId="{EB64A672-7390-494F-8166-4503FA39A837}" srcOrd="0" destOrd="0" presId="urn:microsoft.com/office/officeart/2008/layout/CaptionedPictures"/>
    <dgm:cxn modelId="{6F0FCBD9-5D42-4A3F-A4E3-07FC67ADCE3F}" type="presParOf" srcId="{2C9237EB-BDA2-4B76-813E-220B369E6838}" destId="{729A2AB4-5FEB-4CFB-8899-714169F676A5}" srcOrd="1" destOrd="0" presId="urn:microsoft.com/office/officeart/2008/layout/CaptionedPictures"/>
    <dgm:cxn modelId="{B681A39A-5AFE-462E-9059-9ACCD45B0400}" type="presParOf" srcId="{2C9237EB-BDA2-4B76-813E-220B369E6838}" destId="{90A7BAC6-AA1C-47B6-B1FC-E671DECBBBFD}" srcOrd="2" destOrd="0" presId="urn:microsoft.com/office/officeart/2008/layout/CaptionedPictures"/>
    <dgm:cxn modelId="{67F59ACE-2A7E-4D44-854A-865CF6965F99}" type="presParOf" srcId="{90A7BAC6-AA1C-47B6-B1FC-E671DECBBBFD}" destId="{AC238762-93A2-46B0-9891-5D3AE98A8533}" srcOrd="0" destOrd="0" presId="urn:microsoft.com/office/officeart/2008/layout/CaptionedPictures"/>
    <dgm:cxn modelId="{E7B39F8D-EEF7-4A90-AF98-C1B2D676E7CC}" type="presParOf" srcId="{90A7BAC6-AA1C-47B6-B1FC-E671DECBBBFD}" destId="{26BF1D69-0D1F-48A8-A600-F963BB7791B0}" srcOrd="1" destOrd="0" presId="urn:microsoft.com/office/officeart/2008/layout/CaptionedPictures"/>
    <dgm:cxn modelId="{F5080A4C-7193-4CA2-BBE0-B85C70DF2474}" type="presParOf" srcId="{7235F60D-3D13-446C-A703-8EDFB5CA3DC4}" destId="{1C86CA0D-3A62-435D-B0A9-419D47BFCF6F}" srcOrd="5" destOrd="0" presId="urn:microsoft.com/office/officeart/2008/layout/CaptionedPictures"/>
    <dgm:cxn modelId="{04C8D750-6F8A-4643-BA9F-D70452671EBE}" type="presParOf" srcId="{7235F60D-3D13-446C-A703-8EDFB5CA3DC4}" destId="{B73FBDAE-1188-4B53-91F6-130F3AD18ACB}" srcOrd="6" destOrd="0" presId="urn:microsoft.com/office/officeart/2008/layout/CaptionedPictures"/>
    <dgm:cxn modelId="{3CDF62E2-3EDD-40DA-BC4E-ECFEE315A16C}" type="presParOf" srcId="{B73FBDAE-1188-4B53-91F6-130F3AD18ACB}" destId="{FBD565DF-6379-457F-BC9A-F33A5570672F}" srcOrd="0" destOrd="0" presId="urn:microsoft.com/office/officeart/2008/layout/CaptionedPictures"/>
    <dgm:cxn modelId="{8B1ECC28-A35B-415F-86DE-E08FE2C1D7B6}" type="presParOf" srcId="{B73FBDAE-1188-4B53-91F6-130F3AD18ACB}" destId="{BE9CE80A-2F42-4494-9F6A-B57766332968}" srcOrd="1" destOrd="0" presId="urn:microsoft.com/office/officeart/2008/layout/CaptionedPictures"/>
    <dgm:cxn modelId="{15D418E8-33A9-4AF1-A05D-852F60B80BBF}" type="presParOf" srcId="{B73FBDAE-1188-4B53-91F6-130F3AD18ACB}" destId="{69F438FE-0658-418D-BB3D-E4B3A5FB528C}" srcOrd="2" destOrd="0" presId="urn:microsoft.com/office/officeart/2008/layout/CaptionedPictures"/>
    <dgm:cxn modelId="{FCC52D70-2494-44B3-8B20-04AA4F961E0E}" type="presParOf" srcId="{69F438FE-0658-418D-BB3D-E4B3A5FB528C}" destId="{D1CCE971-5554-411A-AFD3-887A3D31D372}" srcOrd="0" destOrd="0" presId="urn:microsoft.com/office/officeart/2008/layout/CaptionedPictures"/>
    <dgm:cxn modelId="{9F10E7E0-55A7-418F-B8C9-FCDAE97BB7D0}" type="presParOf" srcId="{69F438FE-0658-418D-BB3D-E4B3A5FB528C}" destId="{7F22CC23-7554-4BDB-9857-7649321BF223}" srcOrd="1" destOrd="0" presId="urn:microsoft.com/office/officeart/2008/layout/CaptionedPictures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73A1FE-9A1E-4E16-A867-872409AAF068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06476968-3356-41B6-9FB8-DEBDB0BFBC75}">
      <dgm:prSet phldrT="[テキスト]" custT="1"/>
      <dgm:spPr/>
      <dgm:t>
        <a:bodyPr/>
        <a:lstStyle/>
        <a:p>
          <a:r>
            <a:rPr kumimoji="1" lang="ja-JP" altLang="en-US" sz="1800" b="1" dirty="0"/>
            <a:t>①頭頸部運動と</a:t>
          </a:r>
          <a:r>
            <a:rPr kumimoji="1" lang="en-US" altLang="en-US" sz="1800" b="1" dirty="0"/>
            <a:t>Reaching</a:t>
          </a:r>
          <a:endParaRPr kumimoji="1" lang="ja-JP" altLang="en-US" sz="1800" b="1" dirty="0"/>
        </a:p>
      </dgm:t>
    </dgm:pt>
    <dgm:pt modelId="{FC4777F4-15FA-49FA-BE76-5F5EA053232E}" type="parTrans" cxnId="{929F459F-343B-4681-ACDD-485FFC2A3D7D}">
      <dgm:prSet/>
      <dgm:spPr/>
      <dgm:t>
        <a:bodyPr/>
        <a:lstStyle/>
        <a:p>
          <a:endParaRPr kumimoji="1" lang="ja-JP" altLang="en-US" sz="1800" b="1"/>
        </a:p>
      </dgm:t>
    </dgm:pt>
    <dgm:pt modelId="{2C341BAF-3854-428E-8E3B-DDB9AE3FEDB3}" type="sibTrans" cxnId="{929F459F-343B-4681-ACDD-485FFC2A3D7D}">
      <dgm:prSet/>
      <dgm:spPr/>
      <dgm:t>
        <a:bodyPr/>
        <a:lstStyle/>
        <a:p>
          <a:endParaRPr kumimoji="1" lang="ja-JP" altLang="en-US" sz="1800" b="1"/>
        </a:p>
      </dgm:t>
    </dgm:pt>
    <dgm:pt modelId="{A24B47CB-65C0-40AC-B948-82E91581B9E5}">
      <dgm:prSet phldrT="[テキスト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2">
            <a:alpha val="50000"/>
          </a:schemeClr>
        </a:solidFill>
        <a:ln>
          <a:noFill/>
        </a:ln>
      </dgm:spPr>
      <dgm:t>
        <a:bodyPr/>
        <a:lstStyle/>
        <a:p>
          <a:r>
            <a:rPr kumimoji="1" lang="en-US" altLang="en-US" sz="1800" b="1"/>
            <a:t>Head Control/Scapula Set</a:t>
          </a:r>
          <a:endParaRPr kumimoji="1" lang="ja-JP" altLang="en-US" sz="1800" b="1"/>
        </a:p>
      </dgm:t>
    </dgm:pt>
    <dgm:pt modelId="{FE3B3842-0C33-4231-9D47-BCAEB74964A3}" type="parTrans" cxnId="{DF7FFCDA-7E2F-405F-96C8-F472FED670EF}">
      <dgm:prSet/>
      <dgm:spPr/>
      <dgm:t>
        <a:bodyPr/>
        <a:lstStyle/>
        <a:p>
          <a:endParaRPr kumimoji="1" lang="ja-JP" altLang="en-US" sz="1800" b="1"/>
        </a:p>
      </dgm:t>
    </dgm:pt>
    <dgm:pt modelId="{37558841-8A69-43DF-9C53-AB1FABFFF929}" type="sibTrans" cxnId="{DF7FFCDA-7E2F-405F-96C8-F472FED670EF}">
      <dgm:prSet/>
      <dgm:spPr/>
      <dgm:t>
        <a:bodyPr/>
        <a:lstStyle/>
        <a:p>
          <a:endParaRPr kumimoji="1" lang="ja-JP" altLang="en-US" sz="1800" b="1"/>
        </a:p>
      </dgm:t>
    </dgm:pt>
    <dgm:pt modelId="{C4FD53E1-D956-4A79-A8BC-5459DF136F02}">
      <dgm:prSet phldrT="[テキスト]" custT="1"/>
      <dgm:spPr/>
      <dgm:t>
        <a:bodyPr/>
        <a:lstStyle/>
        <a:p>
          <a:r>
            <a:rPr kumimoji="1" lang="ja-JP" altLang="en-US" sz="1800" b="1" dirty="0"/>
            <a:t>④</a:t>
          </a:r>
          <a:r>
            <a:rPr kumimoji="1" lang="en-US" altLang="ja-JP" sz="1800" b="1" dirty="0"/>
            <a:t>On Hand</a:t>
          </a:r>
          <a:r>
            <a:rPr kumimoji="1" lang="ja-JP" altLang="en-US" sz="1800" b="1" dirty="0"/>
            <a:t>～端座位</a:t>
          </a:r>
        </a:p>
      </dgm:t>
    </dgm:pt>
    <dgm:pt modelId="{CDB07303-FDBE-471A-B823-FC03419CBACA}" type="parTrans" cxnId="{0BBFE797-1DFD-4483-9245-8663E0DE757E}">
      <dgm:prSet/>
      <dgm:spPr/>
      <dgm:t>
        <a:bodyPr/>
        <a:lstStyle/>
        <a:p>
          <a:endParaRPr kumimoji="1" lang="ja-JP" altLang="en-US" sz="1800" b="1"/>
        </a:p>
      </dgm:t>
    </dgm:pt>
    <dgm:pt modelId="{E1D6C7B8-EC45-43E4-B5CB-422CDF9BE5C0}" type="sibTrans" cxnId="{0BBFE797-1DFD-4483-9245-8663E0DE757E}">
      <dgm:prSet/>
      <dgm:spPr/>
      <dgm:t>
        <a:bodyPr/>
        <a:lstStyle/>
        <a:p>
          <a:endParaRPr kumimoji="1" lang="ja-JP" altLang="en-US" sz="1800" b="1"/>
        </a:p>
      </dgm:t>
    </dgm:pt>
    <dgm:pt modelId="{1CC8EB8F-2BAE-46CA-BBF1-2ECBE7450DAF}">
      <dgm:prSet phldrT="[テキスト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2">
            <a:alpha val="50000"/>
          </a:schemeClr>
        </a:solidFill>
        <a:ln>
          <a:noFill/>
        </a:ln>
      </dgm:spPr>
      <dgm:t>
        <a:bodyPr/>
        <a:lstStyle/>
        <a:p>
          <a:r>
            <a:rPr kumimoji="1" lang="en-US" altLang="en-US" sz="1800" b="1"/>
            <a:t>Scapula Set/</a:t>
          </a:r>
          <a:r>
            <a:rPr kumimoji="1" lang="ja-JP" altLang="en-US" sz="1800" b="1"/>
            <a:t>上肢の</a:t>
          </a:r>
          <a:r>
            <a:rPr kumimoji="1" lang="en-US" altLang="en-US" sz="1800" b="1"/>
            <a:t>Active</a:t>
          </a:r>
          <a:r>
            <a:rPr kumimoji="1" lang="ja-JP" altLang="en-US" sz="1800" b="1"/>
            <a:t>支持</a:t>
          </a:r>
        </a:p>
      </dgm:t>
    </dgm:pt>
    <dgm:pt modelId="{35950935-F3AE-4AE7-A6DA-AF6D386939CF}" type="parTrans" cxnId="{C2D17793-58A9-49DA-BEA4-357252116096}">
      <dgm:prSet/>
      <dgm:spPr/>
      <dgm:t>
        <a:bodyPr/>
        <a:lstStyle/>
        <a:p>
          <a:endParaRPr kumimoji="1" lang="ja-JP" altLang="en-US" sz="1800" b="1"/>
        </a:p>
      </dgm:t>
    </dgm:pt>
    <dgm:pt modelId="{89F40072-658D-481A-BE64-0DC3F9D9DF2A}" type="sibTrans" cxnId="{C2D17793-58A9-49DA-BEA4-357252116096}">
      <dgm:prSet/>
      <dgm:spPr/>
      <dgm:t>
        <a:bodyPr/>
        <a:lstStyle/>
        <a:p>
          <a:endParaRPr kumimoji="1" lang="ja-JP" altLang="en-US" sz="1800" b="1"/>
        </a:p>
      </dgm:t>
    </dgm:pt>
    <dgm:pt modelId="{2081AA21-CFAE-4B06-B5ED-3AD071428106}">
      <dgm:prSet phldrT="[テキスト]" custT="1"/>
      <dgm:spPr/>
      <dgm:t>
        <a:bodyPr/>
        <a:lstStyle/>
        <a:p>
          <a:r>
            <a:rPr kumimoji="1" lang="ja-JP" altLang="en-US" sz="1800" b="1" dirty="0"/>
            <a:t>③</a:t>
          </a:r>
          <a:r>
            <a:rPr kumimoji="1" lang="en-US" altLang="ja-JP" sz="1800" b="1" dirty="0"/>
            <a:t>On Elbow</a:t>
          </a:r>
          <a:endParaRPr kumimoji="1" lang="ja-JP" altLang="en-US" sz="1800" b="1" dirty="0"/>
        </a:p>
      </dgm:t>
    </dgm:pt>
    <dgm:pt modelId="{DA0D05C3-5580-45EB-BDAE-0688B6D311E5}" type="parTrans" cxnId="{F9F947C3-A051-4577-89C3-73FA03798AD9}">
      <dgm:prSet/>
      <dgm:spPr/>
      <dgm:t>
        <a:bodyPr/>
        <a:lstStyle/>
        <a:p>
          <a:endParaRPr kumimoji="1" lang="ja-JP" altLang="en-US" sz="1800" b="1"/>
        </a:p>
      </dgm:t>
    </dgm:pt>
    <dgm:pt modelId="{6D6ED6F9-6ECF-4443-97C1-D45F54DADD74}" type="sibTrans" cxnId="{F9F947C3-A051-4577-89C3-73FA03798AD9}">
      <dgm:prSet/>
      <dgm:spPr/>
      <dgm:t>
        <a:bodyPr/>
        <a:lstStyle/>
        <a:p>
          <a:endParaRPr kumimoji="1" lang="ja-JP" altLang="en-US" sz="1800" b="1"/>
        </a:p>
      </dgm:t>
    </dgm:pt>
    <dgm:pt modelId="{B546E16D-7E6B-4C3A-971A-2AE7B1BEC561}">
      <dgm:prSet phldrT="[テキスト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2">
            <a:alpha val="50000"/>
          </a:schemeClr>
        </a:solidFill>
        <a:ln>
          <a:noFill/>
        </a:ln>
      </dgm:spPr>
      <dgm:t>
        <a:bodyPr/>
        <a:lstStyle/>
        <a:p>
          <a:r>
            <a:rPr kumimoji="1" lang="en-US" altLang="en-US" sz="1800" b="1" dirty="0"/>
            <a:t>Righting Reaction/Scapula Set/</a:t>
          </a:r>
          <a:r>
            <a:rPr kumimoji="1" lang="ja-JP" altLang="en-US" sz="1800" b="1" dirty="0"/>
            <a:t>上肢</a:t>
          </a:r>
          <a:r>
            <a:rPr kumimoji="1" lang="en-US" altLang="en-US" sz="1800" b="1" dirty="0"/>
            <a:t>Active</a:t>
          </a:r>
          <a:r>
            <a:rPr kumimoji="1" lang="ja-JP" altLang="en-US" sz="1800" b="1" dirty="0"/>
            <a:t>支持</a:t>
          </a:r>
        </a:p>
      </dgm:t>
    </dgm:pt>
    <dgm:pt modelId="{BDAE9FD1-AC21-4B0D-A975-7BB7500ED11D}" type="parTrans" cxnId="{2DAD5576-DBD7-4667-B8CC-064C950D8F4A}">
      <dgm:prSet/>
      <dgm:spPr/>
      <dgm:t>
        <a:bodyPr/>
        <a:lstStyle/>
        <a:p>
          <a:endParaRPr kumimoji="1" lang="ja-JP" altLang="en-US" sz="1800" b="1"/>
        </a:p>
      </dgm:t>
    </dgm:pt>
    <dgm:pt modelId="{6CF8BAA3-E485-4BEF-A919-E0E59149CA40}" type="sibTrans" cxnId="{2DAD5576-DBD7-4667-B8CC-064C950D8F4A}">
      <dgm:prSet/>
      <dgm:spPr/>
      <dgm:t>
        <a:bodyPr/>
        <a:lstStyle/>
        <a:p>
          <a:endParaRPr kumimoji="1" lang="ja-JP" altLang="en-US" sz="1800" b="1"/>
        </a:p>
      </dgm:t>
    </dgm:pt>
    <dgm:pt modelId="{D45B4055-C4B6-45F2-9526-17150CE73BBE}">
      <dgm:prSet custT="1"/>
      <dgm:spPr/>
      <dgm:t>
        <a:bodyPr/>
        <a:lstStyle/>
        <a:p>
          <a:r>
            <a:rPr kumimoji="1" lang="ja-JP" altLang="en-US" sz="1800" b="1" dirty="0"/>
            <a:t>②上部体幹の</a:t>
          </a:r>
          <a:r>
            <a:rPr kumimoji="1" lang="en-US" altLang="en-US" sz="1800" b="1" dirty="0"/>
            <a:t>Rotation</a:t>
          </a:r>
          <a:endParaRPr kumimoji="1" lang="ja-JP" altLang="en-US" sz="1800" b="1" dirty="0"/>
        </a:p>
      </dgm:t>
    </dgm:pt>
    <dgm:pt modelId="{7A0D845D-C9F8-4841-A989-225DA66B83C4}" type="parTrans" cxnId="{C529FC74-8E75-4869-BF14-A17FCCD7FB19}">
      <dgm:prSet/>
      <dgm:spPr/>
      <dgm:t>
        <a:bodyPr/>
        <a:lstStyle/>
        <a:p>
          <a:endParaRPr kumimoji="1" lang="ja-JP" altLang="en-US" sz="1800" b="1"/>
        </a:p>
      </dgm:t>
    </dgm:pt>
    <dgm:pt modelId="{BF045B09-22E0-46AB-8311-95D760A6BECB}" type="sibTrans" cxnId="{C529FC74-8E75-4869-BF14-A17FCCD7FB19}">
      <dgm:prSet/>
      <dgm:spPr/>
      <dgm:t>
        <a:bodyPr/>
        <a:lstStyle/>
        <a:p>
          <a:endParaRPr kumimoji="1" lang="ja-JP" altLang="en-US" sz="1800" b="1"/>
        </a:p>
      </dgm:t>
    </dgm:pt>
    <dgm:pt modelId="{D529A185-9FE9-4459-8967-8361F833944B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2">
            <a:alpha val="50000"/>
          </a:schemeClr>
        </a:solidFill>
        <a:ln>
          <a:noFill/>
        </a:ln>
      </dgm:spPr>
      <dgm:t>
        <a:bodyPr/>
        <a:lstStyle/>
        <a:p>
          <a:r>
            <a:rPr kumimoji="1" lang="en-US" altLang="en-US" sz="1800" b="1"/>
            <a:t>Axial Rotation/Scapula Set/</a:t>
          </a:r>
          <a:r>
            <a:rPr kumimoji="1" lang="ja-JP" altLang="en-US" sz="1800" b="1"/>
            <a:t>上肢の</a:t>
          </a:r>
          <a:r>
            <a:rPr kumimoji="1" lang="en-US" altLang="en-US" sz="1800" b="1"/>
            <a:t>Active</a:t>
          </a:r>
          <a:r>
            <a:rPr kumimoji="1" lang="ja-JP" altLang="en-US" sz="1800" b="1"/>
            <a:t>支持</a:t>
          </a:r>
        </a:p>
      </dgm:t>
    </dgm:pt>
    <dgm:pt modelId="{FA109765-9054-4215-8CA3-38E1497432DB}" type="parTrans" cxnId="{F526A473-6BF1-4135-A078-960A5C349181}">
      <dgm:prSet/>
      <dgm:spPr/>
      <dgm:t>
        <a:bodyPr/>
        <a:lstStyle/>
        <a:p>
          <a:endParaRPr kumimoji="1" lang="ja-JP" altLang="en-US" sz="1800" b="1"/>
        </a:p>
      </dgm:t>
    </dgm:pt>
    <dgm:pt modelId="{F1578887-5F73-4DF4-83A9-4C2BFCA2D60D}" type="sibTrans" cxnId="{F526A473-6BF1-4135-A078-960A5C349181}">
      <dgm:prSet/>
      <dgm:spPr/>
      <dgm:t>
        <a:bodyPr/>
        <a:lstStyle/>
        <a:p>
          <a:endParaRPr kumimoji="1" lang="ja-JP" altLang="en-US" sz="1800" b="1"/>
        </a:p>
      </dgm:t>
    </dgm:pt>
    <dgm:pt modelId="{7235F60D-3D13-446C-A703-8EDFB5CA3DC4}" type="pres">
      <dgm:prSet presAssocID="{9473A1FE-9A1E-4E16-A867-872409AAF068}" presName="Name0" presStyleCnt="0">
        <dgm:presLayoutVars>
          <dgm:chMax/>
          <dgm:chPref/>
          <dgm:dir/>
        </dgm:presLayoutVars>
      </dgm:prSet>
      <dgm:spPr/>
    </dgm:pt>
    <dgm:pt modelId="{E8123C4F-BF22-4B9B-9B6C-3CBB49BA2EAE}" type="pres">
      <dgm:prSet presAssocID="{06476968-3356-41B6-9FB8-DEBDB0BFBC75}" presName="composite" presStyleCnt="0">
        <dgm:presLayoutVars>
          <dgm:chMax val="1"/>
          <dgm:chPref val="1"/>
        </dgm:presLayoutVars>
      </dgm:prSet>
      <dgm:spPr/>
    </dgm:pt>
    <dgm:pt modelId="{1CD03363-26FF-48FD-ACE8-9047C4C5B6D8}" type="pres">
      <dgm:prSet presAssocID="{06476968-3356-41B6-9FB8-DEBDB0BFBC75}" presName="Accent" presStyleLbl="trAlignAcc1" presStyleIdx="0" presStyleCnt="4" custScaleX="240952" custScaleY="102614">
        <dgm:presLayoutVars>
          <dgm:chMax val="0"/>
          <dgm:chPref val="0"/>
        </dgm:presLayoutVars>
      </dgm:prSet>
      <dgm:spPr>
        <a:ln>
          <a:solidFill>
            <a:schemeClr val="accent5"/>
          </a:solidFill>
        </a:ln>
      </dgm:spPr>
    </dgm:pt>
    <dgm:pt modelId="{02E55717-FDDB-4B0B-96AE-962F80FF7B75}" type="pres">
      <dgm:prSet presAssocID="{06476968-3356-41B6-9FB8-DEBDB0BFBC75}" presName="Image" presStyleLbl="alignImgPlace1" presStyleIdx="0" presStyleCnt="4" custScaleX="265997">
        <dgm:presLayoutVars>
          <dgm:chMax val="0"/>
          <dgm:chPref val="0"/>
        </dgm:presLayoutVars>
      </dgm:prSet>
      <dgm:spPr>
        <a:noFill/>
        <a:ln>
          <a:noFill/>
        </a:ln>
      </dgm:spPr>
    </dgm:pt>
    <dgm:pt modelId="{B999B002-06FB-40D0-A863-F273A833FA5C}" type="pres">
      <dgm:prSet presAssocID="{06476968-3356-41B6-9FB8-DEBDB0BFBC75}" presName="ChildComposite" presStyleCnt="0"/>
      <dgm:spPr/>
    </dgm:pt>
    <dgm:pt modelId="{1E09FA8C-77E2-4C32-ABC9-FFD443082415}" type="pres">
      <dgm:prSet presAssocID="{06476968-3356-41B6-9FB8-DEBDB0BFBC75}" presName="Child" presStyleLbl="node1" presStyleIdx="0" presStyleCnt="4" custScaleX="265997">
        <dgm:presLayoutVars>
          <dgm:chMax val="0"/>
          <dgm:chPref val="0"/>
          <dgm:bulletEnabled val="1"/>
        </dgm:presLayoutVars>
      </dgm:prSet>
      <dgm:spPr/>
    </dgm:pt>
    <dgm:pt modelId="{1DA6495E-0BD8-4043-A594-6EC76035378D}" type="pres">
      <dgm:prSet presAssocID="{06476968-3356-41B6-9FB8-DEBDB0BFBC75}" presName="Parent" presStyleLbl="revTx" presStyleIdx="0" presStyleCnt="4" custScaleX="265997">
        <dgm:presLayoutVars>
          <dgm:chMax val="1"/>
          <dgm:chPref val="0"/>
          <dgm:bulletEnabled val="1"/>
        </dgm:presLayoutVars>
      </dgm:prSet>
      <dgm:spPr/>
    </dgm:pt>
    <dgm:pt modelId="{F00827C5-029B-42DD-BB3F-CEC90B15E2ED}" type="pres">
      <dgm:prSet presAssocID="{2C341BAF-3854-428E-8E3B-DDB9AE3FEDB3}" presName="sibTrans" presStyleCnt="0"/>
      <dgm:spPr/>
    </dgm:pt>
    <dgm:pt modelId="{155F7F0C-9439-4324-A8A3-B986FE609C9A}" type="pres">
      <dgm:prSet presAssocID="{D45B4055-C4B6-45F2-9526-17150CE73BBE}" presName="composite" presStyleCnt="0">
        <dgm:presLayoutVars>
          <dgm:chMax val="1"/>
          <dgm:chPref val="1"/>
        </dgm:presLayoutVars>
      </dgm:prSet>
      <dgm:spPr/>
    </dgm:pt>
    <dgm:pt modelId="{5A40665A-1B6D-41A4-975D-83D9ED5C7C26}" type="pres">
      <dgm:prSet presAssocID="{D45B4055-C4B6-45F2-9526-17150CE73BBE}" presName="Accent" presStyleLbl="trAlignAcc1" presStyleIdx="1" presStyleCnt="4" custScaleX="240952" custScaleY="102614">
        <dgm:presLayoutVars>
          <dgm:chMax val="0"/>
          <dgm:chPref val="0"/>
        </dgm:presLayoutVars>
      </dgm:prSet>
      <dgm:spPr>
        <a:ln>
          <a:solidFill>
            <a:schemeClr val="accent5"/>
          </a:solidFill>
        </a:ln>
      </dgm:spPr>
    </dgm:pt>
    <dgm:pt modelId="{FDCBDCDC-9728-453A-8917-57ADFD15C7F6}" type="pres">
      <dgm:prSet presAssocID="{D45B4055-C4B6-45F2-9526-17150CE73BBE}" presName="Image" presStyleLbl="alignImgPlace1" presStyleIdx="1" presStyleCnt="4" custScaleX="265997">
        <dgm:presLayoutVars>
          <dgm:chMax val="0"/>
          <dgm:chPref val="0"/>
        </dgm:presLayoutVars>
      </dgm:prSet>
      <dgm:spPr>
        <a:solidFill>
          <a:schemeClr val="bg1"/>
        </a:solidFill>
        <a:ln>
          <a:solidFill>
            <a:schemeClr val="bg1"/>
          </a:solidFill>
        </a:ln>
      </dgm:spPr>
    </dgm:pt>
    <dgm:pt modelId="{966DF8BB-1908-4949-81A4-6E55390EBC90}" type="pres">
      <dgm:prSet presAssocID="{D45B4055-C4B6-45F2-9526-17150CE73BBE}" presName="ChildComposite" presStyleCnt="0"/>
      <dgm:spPr/>
    </dgm:pt>
    <dgm:pt modelId="{BAB49FDB-144B-4D9E-A7B4-7464C900E855}" type="pres">
      <dgm:prSet presAssocID="{D45B4055-C4B6-45F2-9526-17150CE73BBE}" presName="Child" presStyleLbl="node1" presStyleIdx="1" presStyleCnt="4" custScaleX="265997">
        <dgm:presLayoutVars>
          <dgm:chMax val="0"/>
          <dgm:chPref val="0"/>
          <dgm:bulletEnabled val="1"/>
        </dgm:presLayoutVars>
      </dgm:prSet>
      <dgm:spPr/>
    </dgm:pt>
    <dgm:pt modelId="{93EB4148-C550-4B1E-892E-3F88A11F323F}" type="pres">
      <dgm:prSet presAssocID="{D45B4055-C4B6-45F2-9526-17150CE73BBE}" presName="Parent" presStyleLbl="revTx" presStyleIdx="1" presStyleCnt="4" custScaleX="265997">
        <dgm:presLayoutVars>
          <dgm:chMax val="1"/>
          <dgm:chPref val="0"/>
          <dgm:bulletEnabled val="1"/>
        </dgm:presLayoutVars>
      </dgm:prSet>
      <dgm:spPr/>
    </dgm:pt>
    <dgm:pt modelId="{4C1A145E-29A0-44C8-ADD7-73439C15FF62}" type="pres">
      <dgm:prSet presAssocID="{BF045B09-22E0-46AB-8311-95D760A6BECB}" presName="sibTrans" presStyleCnt="0"/>
      <dgm:spPr/>
    </dgm:pt>
    <dgm:pt modelId="{2C9237EB-BDA2-4B76-813E-220B369E6838}" type="pres">
      <dgm:prSet presAssocID="{C4FD53E1-D956-4A79-A8BC-5459DF136F02}" presName="composite" presStyleCnt="0">
        <dgm:presLayoutVars>
          <dgm:chMax val="1"/>
          <dgm:chPref val="1"/>
        </dgm:presLayoutVars>
      </dgm:prSet>
      <dgm:spPr/>
    </dgm:pt>
    <dgm:pt modelId="{EB64A672-7390-494F-8166-4503FA39A837}" type="pres">
      <dgm:prSet presAssocID="{C4FD53E1-D956-4A79-A8BC-5459DF136F02}" presName="Accent" presStyleLbl="trAlignAcc1" presStyleIdx="2" presStyleCnt="4" custScaleX="240952" custScaleY="102614">
        <dgm:presLayoutVars>
          <dgm:chMax val="0"/>
          <dgm:chPref val="0"/>
        </dgm:presLayoutVars>
      </dgm:prSet>
      <dgm:spPr>
        <a:ln>
          <a:solidFill>
            <a:schemeClr val="accent5"/>
          </a:solidFill>
        </a:ln>
      </dgm:spPr>
    </dgm:pt>
    <dgm:pt modelId="{729A2AB4-5FEB-4CFB-8899-714169F676A5}" type="pres">
      <dgm:prSet presAssocID="{C4FD53E1-D956-4A79-A8BC-5459DF136F02}" presName="Image" presStyleLbl="alignImgPlace1" presStyleIdx="2" presStyleCnt="4" custScaleX="265997">
        <dgm:presLayoutVars>
          <dgm:chMax val="0"/>
          <dgm:chPref val="0"/>
        </dgm:presLayoutVars>
      </dgm:prSet>
      <dgm:spPr>
        <a:solidFill>
          <a:schemeClr val="bg1"/>
        </a:solidFill>
        <a:ln>
          <a:solidFill>
            <a:schemeClr val="bg1"/>
          </a:solidFill>
        </a:ln>
      </dgm:spPr>
    </dgm:pt>
    <dgm:pt modelId="{90A7BAC6-AA1C-47B6-B1FC-E671DECBBBFD}" type="pres">
      <dgm:prSet presAssocID="{C4FD53E1-D956-4A79-A8BC-5459DF136F02}" presName="ChildComposite" presStyleCnt="0"/>
      <dgm:spPr/>
    </dgm:pt>
    <dgm:pt modelId="{AC238762-93A2-46B0-9891-5D3AE98A8533}" type="pres">
      <dgm:prSet presAssocID="{C4FD53E1-D956-4A79-A8BC-5459DF136F02}" presName="Child" presStyleLbl="node1" presStyleIdx="2" presStyleCnt="4" custScaleX="265997">
        <dgm:presLayoutVars>
          <dgm:chMax val="0"/>
          <dgm:chPref val="0"/>
          <dgm:bulletEnabled val="1"/>
        </dgm:presLayoutVars>
      </dgm:prSet>
      <dgm:spPr/>
    </dgm:pt>
    <dgm:pt modelId="{26BF1D69-0D1F-48A8-A600-F963BB7791B0}" type="pres">
      <dgm:prSet presAssocID="{C4FD53E1-D956-4A79-A8BC-5459DF136F02}" presName="Parent" presStyleLbl="revTx" presStyleIdx="2" presStyleCnt="4" custScaleX="265997">
        <dgm:presLayoutVars>
          <dgm:chMax val="1"/>
          <dgm:chPref val="0"/>
          <dgm:bulletEnabled val="1"/>
        </dgm:presLayoutVars>
      </dgm:prSet>
      <dgm:spPr/>
    </dgm:pt>
    <dgm:pt modelId="{1C86CA0D-3A62-435D-B0A9-419D47BFCF6F}" type="pres">
      <dgm:prSet presAssocID="{E1D6C7B8-EC45-43E4-B5CB-422CDF9BE5C0}" presName="sibTrans" presStyleCnt="0"/>
      <dgm:spPr/>
    </dgm:pt>
    <dgm:pt modelId="{B73FBDAE-1188-4B53-91F6-130F3AD18ACB}" type="pres">
      <dgm:prSet presAssocID="{2081AA21-CFAE-4B06-B5ED-3AD071428106}" presName="composite" presStyleCnt="0">
        <dgm:presLayoutVars>
          <dgm:chMax val="1"/>
          <dgm:chPref val="1"/>
        </dgm:presLayoutVars>
      </dgm:prSet>
      <dgm:spPr/>
    </dgm:pt>
    <dgm:pt modelId="{FBD565DF-6379-457F-BC9A-F33A5570672F}" type="pres">
      <dgm:prSet presAssocID="{2081AA21-CFAE-4B06-B5ED-3AD071428106}" presName="Accent" presStyleLbl="trAlignAcc1" presStyleIdx="3" presStyleCnt="4" custScaleX="240952" custScaleY="102614">
        <dgm:presLayoutVars>
          <dgm:chMax val="0"/>
          <dgm:chPref val="0"/>
        </dgm:presLayoutVars>
      </dgm:prSet>
      <dgm:spPr>
        <a:ln>
          <a:solidFill>
            <a:schemeClr val="accent5"/>
          </a:solidFill>
        </a:ln>
      </dgm:spPr>
    </dgm:pt>
    <dgm:pt modelId="{BE9CE80A-2F42-4494-9F6A-B57766332968}" type="pres">
      <dgm:prSet presAssocID="{2081AA21-CFAE-4B06-B5ED-3AD071428106}" presName="Image" presStyleLbl="alignImgPlace1" presStyleIdx="3" presStyleCnt="4" custScaleX="265997">
        <dgm:presLayoutVars>
          <dgm:chMax val="0"/>
          <dgm:chPref val="0"/>
        </dgm:presLayoutVars>
      </dgm:prSet>
      <dgm:spPr>
        <a:solidFill>
          <a:schemeClr val="bg1"/>
        </a:solidFill>
        <a:ln>
          <a:solidFill>
            <a:schemeClr val="bg1"/>
          </a:solidFill>
        </a:ln>
      </dgm:spPr>
    </dgm:pt>
    <dgm:pt modelId="{69F438FE-0658-418D-BB3D-E4B3A5FB528C}" type="pres">
      <dgm:prSet presAssocID="{2081AA21-CFAE-4B06-B5ED-3AD071428106}" presName="ChildComposite" presStyleCnt="0"/>
      <dgm:spPr/>
    </dgm:pt>
    <dgm:pt modelId="{D1CCE971-5554-411A-AFD3-887A3D31D372}" type="pres">
      <dgm:prSet presAssocID="{2081AA21-CFAE-4B06-B5ED-3AD071428106}" presName="Child" presStyleLbl="node1" presStyleIdx="3" presStyleCnt="4" custScaleX="265997">
        <dgm:presLayoutVars>
          <dgm:chMax val="0"/>
          <dgm:chPref val="0"/>
          <dgm:bulletEnabled val="1"/>
        </dgm:presLayoutVars>
      </dgm:prSet>
      <dgm:spPr/>
    </dgm:pt>
    <dgm:pt modelId="{7F22CC23-7554-4BDB-9857-7649321BF223}" type="pres">
      <dgm:prSet presAssocID="{2081AA21-CFAE-4B06-B5ED-3AD071428106}" presName="Parent" presStyleLbl="revTx" presStyleIdx="3" presStyleCnt="4" custScaleX="265997">
        <dgm:presLayoutVars>
          <dgm:chMax val="1"/>
          <dgm:chPref val="0"/>
          <dgm:bulletEnabled val="1"/>
        </dgm:presLayoutVars>
      </dgm:prSet>
      <dgm:spPr/>
    </dgm:pt>
  </dgm:ptLst>
  <dgm:cxnLst>
    <dgm:cxn modelId="{E73C0618-3CF9-42BF-8978-BE7F1757EDD3}" type="presOf" srcId="{C4FD53E1-D956-4A79-A8BC-5459DF136F02}" destId="{26BF1D69-0D1F-48A8-A600-F963BB7791B0}" srcOrd="0" destOrd="0" presId="urn:microsoft.com/office/officeart/2008/layout/CaptionedPictures"/>
    <dgm:cxn modelId="{45DE8F65-3DBF-4AE6-8178-7289AEE152C6}" type="presOf" srcId="{2081AA21-CFAE-4B06-B5ED-3AD071428106}" destId="{7F22CC23-7554-4BDB-9857-7649321BF223}" srcOrd="0" destOrd="0" presId="urn:microsoft.com/office/officeart/2008/layout/CaptionedPictures"/>
    <dgm:cxn modelId="{B331BA67-4BA1-4F91-98F9-D92D9FFCA743}" type="presOf" srcId="{D45B4055-C4B6-45F2-9526-17150CE73BBE}" destId="{93EB4148-C550-4B1E-892E-3F88A11F323F}" srcOrd="0" destOrd="0" presId="urn:microsoft.com/office/officeart/2008/layout/CaptionedPictures"/>
    <dgm:cxn modelId="{6AFD6049-9168-41E3-A4E8-BC4F4CF37EE8}" type="presOf" srcId="{D529A185-9FE9-4459-8967-8361F833944B}" destId="{BAB49FDB-144B-4D9E-A7B4-7464C900E855}" srcOrd="0" destOrd="0" presId="urn:microsoft.com/office/officeart/2008/layout/CaptionedPictures"/>
    <dgm:cxn modelId="{C471CB69-C03D-4283-BD70-B02D17F917CA}" type="presOf" srcId="{A24B47CB-65C0-40AC-B948-82E91581B9E5}" destId="{1E09FA8C-77E2-4C32-ABC9-FFD443082415}" srcOrd="0" destOrd="0" presId="urn:microsoft.com/office/officeart/2008/layout/CaptionedPictures"/>
    <dgm:cxn modelId="{F526A473-6BF1-4135-A078-960A5C349181}" srcId="{D45B4055-C4B6-45F2-9526-17150CE73BBE}" destId="{D529A185-9FE9-4459-8967-8361F833944B}" srcOrd="0" destOrd="0" parTransId="{FA109765-9054-4215-8CA3-38E1497432DB}" sibTransId="{F1578887-5F73-4DF4-83A9-4C2BFCA2D60D}"/>
    <dgm:cxn modelId="{C529FC74-8E75-4869-BF14-A17FCCD7FB19}" srcId="{9473A1FE-9A1E-4E16-A867-872409AAF068}" destId="{D45B4055-C4B6-45F2-9526-17150CE73BBE}" srcOrd="1" destOrd="0" parTransId="{7A0D845D-C9F8-4841-A989-225DA66B83C4}" sibTransId="{BF045B09-22E0-46AB-8311-95D760A6BECB}"/>
    <dgm:cxn modelId="{2DAD5576-DBD7-4667-B8CC-064C950D8F4A}" srcId="{2081AA21-CFAE-4B06-B5ED-3AD071428106}" destId="{B546E16D-7E6B-4C3A-971A-2AE7B1BEC561}" srcOrd="0" destOrd="0" parTransId="{BDAE9FD1-AC21-4B0D-A975-7BB7500ED11D}" sibTransId="{6CF8BAA3-E485-4BEF-A919-E0E59149CA40}"/>
    <dgm:cxn modelId="{45D9FC85-3884-446A-AC5A-852177216B1C}" type="presOf" srcId="{B546E16D-7E6B-4C3A-971A-2AE7B1BEC561}" destId="{D1CCE971-5554-411A-AFD3-887A3D31D372}" srcOrd="0" destOrd="0" presId="urn:microsoft.com/office/officeart/2008/layout/CaptionedPictures"/>
    <dgm:cxn modelId="{288FFA88-A269-4D6B-A147-DE45E1508746}" type="presOf" srcId="{06476968-3356-41B6-9FB8-DEBDB0BFBC75}" destId="{1DA6495E-0BD8-4043-A594-6EC76035378D}" srcOrd="0" destOrd="0" presId="urn:microsoft.com/office/officeart/2008/layout/CaptionedPictures"/>
    <dgm:cxn modelId="{9AF43591-2F4C-4987-9590-8CB35893D89A}" type="presOf" srcId="{1CC8EB8F-2BAE-46CA-BBF1-2ECBE7450DAF}" destId="{AC238762-93A2-46B0-9891-5D3AE98A8533}" srcOrd="0" destOrd="0" presId="urn:microsoft.com/office/officeart/2008/layout/CaptionedPictures"/>
    <dgm:cxn modelId="{C2D17793-58A9-49DA-BEA4-357252116096}" srcId="{C4FD53E1-D956-4A79-A8BC-5459DF136F02}" destId="{1CC8EB8F-2BAE-46CA-BBF1-2ECBE7450DAF}" srcOrd="0" destOrd="0" parTransId="{35950935-F3AE-4AE7-A6DA-AF6D386939CF}" sibTransId="{89F40072-658D-481A-BE64-0DC3F9D9DF2A}"/>
    <dgm:cxn modelId="{0BBFE797-1DFD-4483-9245-8663E0DE757E}" srcId="{9473A1FE-9A1E-4E16-A867-872409AAF068}" destId="{C4FD53E1-D956-4A79-A8BC-5459DF136F02}" srcOrd="2" destOrd="0" parTransId="{CDB07303-FDBE-471A-B823-FC03419CBACA}" sibTransId="{E1D6C7B8-EC45-43E4-B5CB-422CDF9BE5C0}"/>
    <dgm:cxn modelId="{929F459F-343B-4681-ACDD-485FFC2A3D7D}" srcId="{9473A1FE-9A1E-4E16-A867-872409AAF068}" destId="{06476968-3356-41B6-9FB8-DEBDB0BFBC75}" srcOrd="0" destOrd="0" parTransId="{FC4777F4-15FA-49FA-BE76-5F5EA053232E}" sibTransId="{2C341BAF-3854-428E-8E3B-DDB9AE3FEDB3}"/>
    <dgm:cxn modelId="{F9F947C3-A051-4577-89C3-73FA03798AD9}" srcId="{9473A1FE-9A1E-4E16-A867-872409AAF068}" destId="{2081AA21-CFAE-4B06-B5ED-3AD071428106}" srcOrd="3" destOrd="0" parTransId="{DA0D05C3-5580-45EB-BDAE-0688B6D311E5}" sibTransId="{6D6ED6F9-6ECF-4443-97C1-D45F54DADD74}"/>
    <dgm:cxn modelId="{DF7FFCDA-7E2F-405F-96C8-F472FED670EF}" srcId="{06476968-3356-41B6-9FB8-DEBDB0BFBC75}" destId="{A24B47CB-65C0-40AC-B948-82E91581B9E5}" srcOrd="0" destOrd="0" parTransId="{FE3B3842-0C33-4231-9D47-BCAEB74964A3}" sibTransId="{37558841-8A69-43DF-9C53-AB1FABFFF929}"/>
    <dgm:cxn modelId="{445342FF-5EAE-40A9-BFB6-79084955B7F6}" type="presOf" srcId="{9473A1FE-9A1E-4E16-A867-872409AAF068}" destId="{7235F60D-3D13-446C-A703-8EDFB5CA3DC4}" srcOrd="0" destOrd="0" presId="urn:microsoft.com/office/officeart/2008/layout/CaptionedPictures"/>
    <dgm:cxn modelId="{FFC9362F-8069-408B-A857-02871DD7B8EF}" type="presParOf" srcId="{7235F60D-3D13-446C-A703-8EDFB5CA3DC4}" destId="{E8123C4F-BF22-4B9B-9B6C-3CBB49BA2EAE}" srcOrd="0" destOrd="0" presId="urn:microsoft.com/office/officeart/2008/layout/CaptionedPictures"/>
    <dgm:cxn modelId="{84923701-0C50-40BA-BBE9-214DDF070EE7}" type="presParOf" srcId="{E8123C4F-BF22-4B9B-9B6C-3CBB49BA2EAE}" destId="{1CD03363-26FF-48FD-ACE8-9047C4C5B6D8}" srcOrd="0" destOrd="0" presId="urn:microsoft.com/office/officeart/2008/layout/CaptionedPictures"/>
    <dgm:cxn modelId="{926AC820-958B-4B42-8481-7446358A6721}" type="presParOf" srcId="{E8123C4F-BF22-4B9B-9B6C-3CBB49BA2EAE}" destId="{02E55717-FDDB-4B0B-96AE-962F80FF7B75}" srcOrd="1" destOrd="0" presId="urn:microsoft.com/office/officeart/2008/layout/CaptionedPictures"/>
    <dgm:cxn modelId="{91A17B6C-F788-4221-B6FF-EC598622FAC1}" type="presParOf" srcId="{E8123C4F-BF22-4B9B-9B6C-3CBB49BA2EAE}" destId="{B999B002-06FB-40D0-A863-F273A833FA5C}" srcOrd="2" destOrd="0" presId="urn:microsoft.com/office/officeart/2008/layout/CaptionedPictures"/>
    <dgm:cxn modelId="{3AA65AFE-CFEF-4473-A6A3-682977EA7791}" type="presParOf" srcId="{B999B002-06FB-40D0-A863-F273A833FA5C}" destId="{1E09FA8C-77E2-4C32-ABC9-FFD443082415}" srcOrd="0" destOrd="0" presId="urn:microsoft.com/office/officeart/2008/layout/CaptionedPictures"/>
    <dgm:cxn modelId="{1F381AF4-54D0-491B-85E0-82AD93210146}" type="presParOf" srcId="{B999B002-06FB-40D0-A863-F273A833FA5C}" destId="{1DA6495E-0BD8-4043-A594-6EC76035378D}" srcOrd="1" destOrd="0" presId="urn:microsoft.com/office/officeart/2008/layout/CaptionedPictures"/>
    <dgm:cxn modelId="{13B08FB2-2BEE-447B-9EBD-F8FF3AD03DF2}" type="presParOf" srcId="{7235F60D-3D13-446C-A703-8EDFB5CA3DC4}" destId="{F00827C5-029B-42DD-BB3F-CEC90B15E2ED}" srcOrd="1" destOrd="0" presId="urn:microsoft.com/office/officeart/2008/layout/CaptionedPictures"/>
    <dgm:cxn modelId="{04605081-F811-43CD-9B4E-48951188B073}" type="presParOf" srcId="{7235F60D-3D13-446C-A703-8EDFB5CA3DC4}" destId="{155F7F0C-9439-4324-A8A3-B986FE609C9A}" srcOrd="2" destOrd="0" presId="urn:microsoft.com/office/officeart/2008/layout/CaptionedPictures"/>
    <dgm:cxn modelId="{64F43CD7-FEE6-406E-B1AA-06F7070304C4}" type="presParOf" srcId="{155F7F0C-9439-4324-A8A3-B986FE609C9A}" destId="{5A40665A-1B6D-41A4-975D-83D9ED5C7C26}" srcOrd="0" destOrd="0" presId="urn:microsoft.com/office/officeart/2008/layout/CaptionedPictures"/>
    <dgm:cxn modelId="{8755E6C8-4692-4228-BC6A-ED72CF79C0F3}" type="presParOf" srcId="{155F7F0C-9439-4324-A8A3-B986FE609C9A}" destId="{FDCBDCDC-9728-453A-8917-57ADFD15C7F6}" srcOrd="1" destOrd="0" presId="urn:microsoft.com/office/officeart/2008/layout/CaptionedPictures"/>
    <dgm:cxn modelId="{F95C5252-FCE3-4FBF-9B1F-85EDAFD6B5F0}" type="presParOf" srcId="{155F7F0C-9439-4324-A8A3-B986FE609C9A}" destId="{966DF8BB-1908-4949-81A4-6E55390EBC90}" srcOrd="2" destOrd="0" presId="urn:microsoft.com/office/officeart/2008/layout/CaptionedPictures"/>
    <dgm:cxn modelId="{72945737-1C4B-4219-8507-992EA07FD0E3}" type="presParOf" srcId="{966DF8BB-1908-4949-81A4-6E55390EBC90}" destId="{BAB49FDB-144B-4D9E-A7B4-7464C900E855}" srcOrd="0" destOrd="0" presId="urn:microsoft.com/office/officeart/2008/layout/CaptionedPictures"/>
    <dgm:cxn modelId="{0C4B97DF-BEAC-4F92-A17D-3C65B4D46D86}" type="presParOf" srcId="{966DF8BB-1908-4949-81A4-6E55390EBC90}" destId="{93EB4148-C550-4B1E-892E-3F88A11F323F}" srcOrd="1" destOrd="0" presId="urn:microsoft.com/office/officeart/2008/layout/CaptionedPictures"/>
    <dgm:cxn modelId="{5327AD88-E75B-4E4C-92EB-6EFAC772E36A}" type="presParOf" srcId="{7235F60D-3D13-446C-A703-8EDFB5CA3DC4}" destId="{4C1A145E-29A0-44C8-ADD7-73439C15FF62}" srcOrd="3" destOrd="0" presId="urn:microsoft.com/office/officeart/2008/layout/CaptionedPictures"/>
    <dgm:cxn modelId="{91AB5339-5289-4D27-93BC-5C8AF732654A}" type="presParOf" srcId="{7235F60D-3D13-446C-A703-8EDFB5CA3DC4}" destId="{2C9237EB-BDA2-4B76-813E-220B369E6838}" srcOrd="4" destOrd="0" presId="urn:microsoft.com/office/officeart/2008/layout/CaptionedPictures"/>
    <dgm:cxn modelId="{FD5080E9-07F2-40CB-8372-642D50203E1E}" type="presParOf" srcId="{2C9237EB-BDA2-4B76-813E-220B369E6838}" destId="{EB64A672-7390-494F-8166-4503FA39A837}" srcOrd="0" destOrd="0" presId="urn:microsoft.com/office/officeart/2008/layout/CaptionedPictures"/>
    <dgm:cxn modelId="{6F0FCBD9-5D42-4A3F-A4E3-07FC67ADCE3F}" type="presParOf" srcId="{2C9237EB-BDA2-4B76-813E-220B369E6838}" destId="{729A2AB4-5FEB-4CFB-8899-714169F676A5}" srcOrd="1" destOrd="0" presId="urn:microsoft.com/office/officeart/2008/layout/CaptionedPictures"/>
    <dgm:cxn modelId="{B681A39A-5AFE-462E-9059-9ACCD45B0400}" type="presParOf" srcId="{2C9237EB-BDA2-4B76-813E-220B369E6838}" destId="{90A7BAC6-AA1C-47B6-B1FC-E671DECBBBFD}" srcOrd="2" destOrd="0" presId="urn:microsoft.com/office/officeart/2008/layout/CaptionedPictures"/>
    <dgm:cxn modelId="{67F59ACE-2A7E-4D44-854A-865CF6965F99}" type="presParOf" srcId="{90A7BAC6-AA1C-47B6-B1FC-E671DECBBBFD}" destId="{AC238762-93A2-46B0-9891-5D3AE98A8533}" srcOrd="0" destOrd="0" presId="urn:microsoft.com/office/officeart/2008/layout/CaptionedPictures"/>
    <dgm:cxn modelId="{E7B39F8D-EEF7-4A90-AF98-C1B2D676E7CC}" type="presParOf" srcId="{90A7BAC6-AA1C-47B6-B1FC-E671DECBBBFD}" destId="{26BF1D69-0D1F-48A8-A600-F963BB7791B0}" srcOrd="1" destOrd="0" presId="urn:microsoft.com/office/officeart/2008/layout/CaptionedPictures"/>
    <dgm:cxn modelId="{F5080A4C-7193-4CA2-BBE0-B85C70DF2474}" type="presParOf" srcId="{7235F60D-3D13-446C-A703-8EDFB5CA3DC4}" destId="{1C86CA0D-3A62-435D-B0A9-419D47BFCF6F}" srcOrd="5" destOrd="0" presId="urn:microsoft.com/office/officeart/2008/layout/CaptionedPictures"/>
    <dgm:cxn modelId="{04C8D750-6F8A-4643-BA9F-D70452671EBE}" type="presParOf" srcId="{7235F60D-3D13-446C-A703-8EDFB5CA3DC4}" destId="{B73FBDAE-1188-4B53-91F6-130F3AD18ACB}" srcOrd="6" destOrd="0" presId="urn:microsoft.com/office/officeart/2008/layout/CaptionedPictures"/>
    <dgm:cxn modelId="{3CDF62E2-3EDD-40DA-BC4E-ECFEE315A16C}" type="presParOf" srcId="{B73FBDAE-1188-4B53-91F6-130F3AD18ACB}" destId="{FBD565DF-6379-457F-BC9A-F33A5570672F}" srcOrd="0" destOrd="0" presId="urn:microsoft.com/office/officeart/2008/layout/CaptionedPictures"/>
    <dgm:cxn modelId="{8B1ECC28-A35B-415F-86DE-E08FE2C1D7B6}" type="presParOf" srcId="{B73FBDAE-1188-4B53-91F6-130F3AD18ACB}" destId="{BE9CE80A-2F42-4494-9F6A-B57766332968}" srcOrd="1" destOrd="0" presId="urn:microsoft.com/office/officeart/2008/layout/CaptionedPictures"/>
    <dgm:cxn modelId="{15D418E8-33A9-4AF1-A05D-852F60B80BBF}" type="presParOf" srcId="{B73FBDAE-1188-4B53-91F6-130F3AD18ACB}" destId="{69F438FE-0658-418D-BB3D-E4B3A5FB528C}" srcOrd="2" destOrd="0" presId="urn:microsoft.com/office/officeart/2008/layout/CaptionedPictures"/>
    <dgm:cxn modelId="{FCC52D70-2494-44B3-8B20-04AA4F961E0E}" type="presParOf" srcId="{69F438FE-0658-418D-BB3D-E4B3A5FB528C}" destId="{D1CCE971-5554-411A-AFD3-887A3D31D372}" srcOrd="0" destOrd="0" presId="urn:microsoft.com/office/officeart/2008/layout/CaptionedPictures"/>
    <dgm:cxn modelId="{9F10E7E0-55A7-418F-B8C9-FCDAE97BB7D0}" type="presParOf" srcId="{69F438FE-0658-418D-BB3D-E4B3A5FB528C}" destId="{7F22CC23-7554-4BDB-9857-7649321BF223}" srcOrd="1" destOrd="0" presId="urn:microsoft.com/office/officeart/2008/layout/CaptionedPicture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D03363-26FF-48FD-ACE8-9047C4C5B6D8}">
      <dsp:nvSpPr>
        <dsp:cNvPr id="0" name=""/>
        <dsp:cNvSpPr/>
      </dsp:nvSpPr>
      <dsp:spPr>
        <a:xfrm>
          <a:off x="245434" y="157673"/>
          <a:ext cx="5579996" cy="279570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E55717-FDDB-4B0B-96AE-962F80FF7B75}">
      <dsp:nvSpPr>
        <dsp:cNvPr id="0" name=""/>
        <dsp:cNvSpPr/>
      </dsp:nvSpPr>
      <dsp:spPr>
        <a:xfrm>
          <a:off x="263436" y="302261"/>
          <a:ext cx="5543992" cy="1770915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09FA8C-77E2-4C32-ABC9-FFD443082415}">
      <dsp:nvSpPr>
        <dsp:cNvPr id="0" name=""/>
        <dsp:cNvSpPr/>
      </dsp:nvSpPr>
      <dsp:spPr>
        <a:xfrm>
          <a:off x="263436" y="2345647"/>
          <a:ext cx="5543992" cy="463140"/>
        </a:xfrm>
        <a:prstGeom prst="rect">
          <a:avLst/>
        </a:prstGeom>
        <a:solidFill>
          <a:srgbClr val="C00000">
            <a:alpha val="50000"/>
          </a:srgb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800" b="1" kern="1200"/>
            <a:t>開始肢位</a:t>
          </a:r>
        </a:p>
      </dsp:txBody>
      <dsp:txXfrm>
        <a:off x="263436" y="2345647"/>
        <a:ext cx="5543992" cy="463140"/>
      </dsp:txXfrm>
    </dsp:sp>
    <dsp:sp modelId="{1DA6495E-0BD8-4043-A594-6EC76035378D}">
      <dsp:nvSpPr>
        <dsp:cNvPr id="0" name=""/>
        <dsp:cNvSpPr/>
      </dsp:nvSpPr>
      <dsp:spPr>
        <a:xfrm>
          <a:off x="263436" y="2073176"/>
          <a:ext cx="5543992" cy="272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800" b="1" kern="1200"/>
            <a:t>①</a:t>
          </a:r>
          <a:r>
            <a:rPr kumimoji="1" lang="en-US" altLang="ja-JP" sz="1800" b="1" kern="1200"/>
            <a:t>Supine</a:t>
          </a:r>
          <a:endParaRPr kumimoji="1" lang="ja-JP" altLang="en-US" sz="1800" b="1" kern="1200"/>
        </a:p>
      </dsp:txBody>
      <dsp:txXfrm>
        <a:off x="263436" y="2073176"/>
        <a:ext cx="5543992" cy="272470"/>
      </dsp:txXfrm>
    </dsp:sp>
    <dsp:sp modelId="{5A40665A-1B6D-41A4-975D-83D9ED5C7C26}">
      <dsp:nvSpPr>
        <dsp:cNvPr id="0" name=""/>
        <dsp:cNvSpPr/>
      </dsp:nvSpPr>
      <dsp:spPr>
        <a:xfrm>
          <a:off x="6366569" y="157673"/>
          <a:ext cx="5579996" cy="279570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CBDCDC-9728-453A-8917-57ADFD15C7F6}">
      <dsp:nvSpPr>
        <dsp:cNvPr id="0" name=""/>
        <dsp:cNvSpPr/>
      </dsp:nvSpPr>
      <dsp:spPr>
        <a:xfrm>
          <a:off x="6384571" y="302261"/>
          <a:ext cx="5543992" cy="1770915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B49FDB-144B-4D9E-A7B4-7464C900E855}">
      <dsp:nvSpPr>
        <dsp:cNvPr id="0" name=""/>
        <dsp:cNvSpPr/>
      </dsp:nvSpPr>
      <dsp:spPr>
        <a:xfrm>
          <a:off x="6384571" y="2345647"/>
          <a:ext cx="5543992" cy="463140"/>
        </a:xfrm>
        <a:prstGeom prst="rect">
          <a:avLst/>
        </a:prstGeom>
        <a:solidFill>
          <a:srgbClr val="C00000">
            <a:alpha val="50000"/>
          </a:srgb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en-US" sz="1800" b="1" kern="1200" dirty="0"/>
            <a:t>Head Control/Scapula Set</a:t>
          </a:r>
          <a:endParaRPr kumimoji="1" lang="ja-JP" altLang="en-US" sz="1800" b="1" kern="1200" dirty="0"/>
        </a:p>
      </dsp:txBody>
      <dsp:txXfrm>
        <a:off x="6384571" y="2345647"/>
        <a:ext cx="5543992" cy="463140"/>
      </dsp:txXfrm>
    </dsp:sp>
    <dsp:sp modelId="{93EB4148-C550-4B1E-892E-3F88A11F323F}">
      <dsp:nvSpPr>
        <dsp:cNvPr id="0" name=""/>
        <dsp:cNvSpPr/>
      </dsp:nvSpPr>
      <dsp:spPr>
        <a:xfrm>
          <a:off x="6384571" y="2073176"/>
          <a:ext cx="5543992" cy="272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800" b="1" kern="1200" dirty="0"/>
            <a:t>②頭頸部運動と</a:t>
          </a:r>
          <a:r>
            <a:rPr kumimoji="1" lang="en-US" altLang="en-US" sz="1800" b="1" kern="1200" dirty="0"/>
            <a:t>Reaching</a:t>
          </a:r>
          <a:endParaRPr kumimoji="1" lang="ja-JP" altLang="en-US" sz="1800" b="1" kern="1200" dirty="0"/>
        </a:p>
      </dsp:txBody>
      <dsp:txXfrm>
        <a:off x="6384571" y="2073176"/>
        <a:ext cx="5543992" cy="272470"/>
      </dsp:txXfrm>
    </dsp:sp>
    <dsp:sp modelId="{EB64A672-7390-494F-8166-4503FA39A837}">
      <dsp:nvSpPr>
        <dsp:cNvPr id="0" name=""/>
        <dsp:cNvSpPr/>
      </dsp:nvSpPr>
      <dsp:spPr>
        <a:xfrm>
          <a:off x="245434" y="3184957"/>
          <a:ext cx="5579996" cy="279570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9A2AB4-5FEB-4CFB-8899-714169F676A5}">
      <dsp:nvSpPr>
        <dsp:cNvPr id="0" name=""/>
        <dsp:cNvSpPr/>
      </dsp:nvSpPr>
      <dsp:spPr>
        <a:xfrm>
          <a:off x="263436" y="3329546"/>
          <a:ext cx="5543992" cy="1770915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238762-93A2-46B0-9891-5D3AE98A8533}">
      <dsp:nvSpPr>
        <dsp:cNvPr id="0" name=""/>
        <dsp:cNvSpPr/>
      </dsp:nvSpPr>
      <dsp:spPr>
        <a:xfrm>
          <a:off x="263436" y="5372931"/>
          <a:ext cx="5543992" cy="463140"/>
        </a:xfrm>
        <a:prstGeom prst="rect">
          <a:avLst/>
        </a:prstGeom>
        <a:solidFill>
          <a:srgbClr val="C00000">
            <a:alpha val="50000"/>
          </a:srgb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en-US" sz="1800" b="1" kern="1200"/>
            <a:t>Righting Reaction</a:t>
          </a:r>
          <a:endParaRPr kumimoji="1" lang="ja-JP" altLang="en-US" sz="1800" b="1" kern="1200"/>
        </a:p>
      </dsp:txBody>
      <dsp:txXfrm>
        <a:off x="263436" y="5372931"/>
        <a:ext cx="5543992" cy="463140"/>
      </dsp:txXfrm>
    </dsp:sp>
    <dsp:sp modelId="{26BF1D69-0D1F-48A8-A600-F963BB7791B0}">
      <dsp:nvSpPr>
        <dsp:cNvPr id="0" name=""/>
        <dsp:cNvSpPr/>
      </dsp:nvSpPr>
      <dsp:spPr>
        <a:xfrm>
          <a:off x="263436" y="5100461"/>
          <a:ext cx="5543992" cy="272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800" b="1" kern="1200" dirty="0"/>
            <a:t>④下部体幹の</a:t>
          </a:r>
          <a:r>
            <a:rPr kumimoji="1" lang="en-US" altLang="en-US" sz="1800" b="1" kern="1200" dirty="0"/>
            <a:t>Rotation</a:t>
          </a:r>
          <a:endParaRPr kumimoji="1" lang="ja-JP" altLang="en-US" sz="1800" b="1" kern="1200" dirty="0"/>
        </a:p>
      </dsp:txBody>
      <dsp:txXfrm>
        <a:off x="263436" y="5100461"/>
        <a:ext cx="5543992" cy="272470"/>
      </dsp:txXfrm>
    </dsp:sp>
    <dsp:sp modelId="{FBD565DF-6379-457F-BC9A-F33A5570672F}">
      <dsp:nvSpPr>
        <dsp:cNvPr id="0" name=""/>
        <dsp:cNvSpPr/>
      </dsp:nvSpPr>
      <dsp:spPr>
        <a:xfrm>
          <a:off x="6366569" y="3184957"/>
          <a:ext cx="5579996" cy="279570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9CE80A-2F42-4494-9F6A-B57766332968}">
      <dsp:nvSpPr>
        <dsp:cNvPr id="0" name=""/>
        <dsp:cNvSpPr/>
      </dsp:nvSpPr>
      <dsp:spPr>
        <a:xfrm>
          <a:off x="6384571" y="3329546"/>
          <a:ext cx="5543992" cy="1770915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CCE971-5554-411A-AFD3-887A3D31D372}">
      <dsp:nvSpPr>
        <dsp:cNvPr id="0" name=""/>
        <dsp:cNvSpPr/>
      </dsp:nvSpPr>
      <dsp:spPr>
        <a:xfrm>
          <a:off x="6384571" y="5372931"/>
          <a:ext cx="5543992" cy="463140"/>
        </a:xfrm>
        <a:prstGeom prst="rect">
          <a:avLst/>
        </a:prstGeom>
        <a:solidFill>
          <a:srgbClr val="C00000">
            <a:alpha val="50000"/>
          </a:srgb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en-US" sz="1800" b="1" kern="1200"/>
            <a:t>Axial Rotation/Scapula Set</a:t>
          </a:r>
          <a:endParaRPr kumimoji="1" lang="ja-JP" altLang="en-US" sz="1800" b="1" kern="1200"/>
        </a:p>
      </dsp:txBody>
      <dsp:txXfrm>
        <a:off x="6384571" y="5372931"/>
        <a:ext cx="5543992" cy="463140"/>
      </dsp:txXfrm>
    </dsp:sp>
    <dsp:sp modelId="{7F22CC23-7554-4BDB-9857-7649321BF223}">
      <dsp:nvSpPr>
        <dsp:cNvPr id="0" name=""/>
        <dsp:cNvSpPr/>
      </dsp:nvSpPr>
      <dsp:spPr>
        <a:xfrm>
          <a:off x="6384571" y="5100461"/>
          <a:ext cx="5543992" cy="272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800" b="1" kern="1200" dirty="0"/>
            <a:t>③上部体幹の</a:t>
          </a:r>
          <a:r>
            <a:rPr kumimoji="1" lang="en-US" altLang="ja-JP" sz="1800" b="1" kern="1200" dirty="0"/>
            <a:t>Rotation</a:t>
          </a:r>
          <a:endParaRPr kumimoji="1" lang="ja-JP" altLang="en-US" sz="1800" b="1" kern="1200" dirty="0"/>
        </a:p>
      </dsp:txBody>
      <dsp:txXfrm>
        <a:off x="6384571" y="5100461"/>
        <a:ext cx="5543992" cy="2724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D03363-26FF-48FD-ACE8-9047C4C5B6D8}">
      <dsp:nvSpPr>
        <dsp:cNvPr id="0" name=""/>
        <dsp:cNvSpPr/>
      </dsp:nvSpPr>
      <dsp:spPr>
        <a:xfrm>
          <a:off x="419623" y="159325"/>
          <a:ext cx="5406401" cy="270872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E55717-FDDB-4B0B-96AE-962F80FF7B75}">
      <dsp:nvSpPr>
        <dsp:cNvPr id="0" name=""/>
        <dsp:cNvSpPr/>
      </dsp:nvSpPr>
      <dsp:spPr>
        <a:xfrm>
          <a:off x="437065" y="299415"/>
          <a:ext cx="5371517" cy="171582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09FA8C-77E2-4C32-ABC9-FFD443082415}">
      <dsp:nvSpPr>
        <dsp:cNvPr id="0" name=""/>
        <dsp:cNvSpPr/>
      </dsp:nvSpPr>
      <dsp:spPr>
        <a:xfrm>
          <a:off x="437065" y="2279231"/>
          <a:ext cx="5371517" cy="448732"/>
        </a:xfrm>
        <a:prstGeom prst="rect">
          <a:avLst/>
        </a:prstGeom>
        <a:solidFill>
          <a:schemeClr val="accent2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en-US" sz="1800" b="1" kern="1200"/>
            <a:t>Head Control/Scapula Set</a:t>
          </a:r>
          <a:endParaRPr kumimoji="1" lang="ja-JP" altLang="en-US" sz="1800" b="1" kern="1200"/>
        </a:p>
      </dsp:txBody>
      <dsp:txXfrm>
        <a:off x="437065" y="2279231"/>
        <a:ext cx="5371517" cy="448732"/>
      </dsp:txXfrm>
    </dsp:sp>
    <dsp:sp modelId="{1DA6495E-0BD8-4043-A594-6EC76035378D}">
      <dsp:nvSpPr>
        <dsp:cNvPr id="0" name=""/>
        <dsp:cNvSpPr/>
      </dsp:nvSpPr>
      <dsp:spPr>
        <a:xfrm>
          <a:off x="437065" y="2015237"/>
          <a:ext cx="5371517" cy="263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800" b="1" kern="1200" dirty="0"/>
            <a:t>①頭頸部運動と</a:t>
          </a:r>
          <a:r>
            <a:rPr kumimoji="1" lang="en-US" altLang="en-US" sz="1800" b="1" kern="1200" dirty="0"/>
            <a:t>Reaching</a:t>
          </a:r>
          <a:endParaRPr kumimoji="1" lang="ja-JP" altLang="en-US" sz="1800" b="1" kern="1200" dirty="0"/>
        </a:p>
      </dsp:txBody>
      <dsp:txXfrm>
        <a:off x="437065" y="2015237"/>
        <a:ext cx="5371517" cy="263993"/>
      </dsp:txXfrm>
    </dsp:sp>
    <dsp:sp modelId="{5A40665A-1B6D-41A4-975D-83D9ED5C7C26}">
      <dsp:nvSpPr>
        <dsp:cNvPr id="0" name=""/>
        <dsp:cNvSpPr/>
      </dsp:nvSpPr>
      <dsp:spPr>
        <a:xfrm>
          <a:off x="6365974" y="159325"/>
          <a:ext cx="5406401" cy="270872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CBDCDC-9728-453A-8917-57ADFD15C7F6}">
      <dsp:nvSpPr>
        <dsp:cNvPr id="0" name=""/>
        <dsp:cNvSpPr/>
      </dsp:nvSpPr>
      <dsp:spPr>
        <a:xfrm>
          <a:off x="6383416" y="299415"/>
          <a:ext cx="5371517" cy="1715821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B49FDB-144B-4D9E-A7B4-7464C900E855}">
      <dsp:nvSpPr>
        <dsp:cNvPr id="0" name=""/>
        <dsp:cNvSpPr/>
      </dsp:nvSpPr>
      <dsp:spPr>
        <a:xfrm>
          <a:off x="6383416" y="2279231"/>
          <a:ext cx="5371517" cy="448732"/>
        </a:xfrm>
        <a:prstGeom prst="rect">
          <a:avLst/>
        </a:prstGeom>
        <a:solidFill>
          <a:schemeClr val="accent2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en-US" sz="1800" b="1" kern="1200"/>
            <a:t>Axial Rotation/Scapula Set/</a:t>
          </a:r>
          <a:r>
            <a:rPr kumimoji="1" lang="ja-JP" altLang="en-US" sz="1800" b="1" kern="1200"/>
            <a:t>上肢の</a:t>
          </a:r>
          <a:r>
            <a:rPr kumimoji="1" lang="en-US" altLang="en-US" sz="1800" b="1" kern="1200"/>
            <a:t>Active</a:t>
          </a:r>
          <a:r>
            <a:rPr kumimoji="1" lang="ja-JP" altLang="en-US" sz="1800" b="1" kern="1200"/>
            <a:t>支持</a:t>
          </a:r>
        </a:p>
      </dsp:txBody>
      <dsp:txXfrm>
        <a:off x="6383416" y="2279231"/>
        <a:ext cx="5371517" cy="448732"/>
      </dsp:txXfrm>
    </dsp:sp>
    <dsp:sp modelId="{93EB4148-C550-4B1E-892E-3F88A11F323F}">
      <dsp:nvSpPr>
        <dsp:cNvPr id="0" name=""/>
        <dsp:cNvSpPr/>
      </dsp:nvSpPr>
      <dsp:spPr>
        <a:xfrm>
          <a:off x="6383416" y="2015237"/>
          <a:ext cx="5371517" cy="263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800" b="1" kern="1200" dirty="0"/>
            <a:t>②上部体幹の</a:t>
          </a:r>
          <a:r>
            <a:rPr kumimoji="1" lang="en-US" altLang="en-US" sz="1800" b="1" kern="1200" dirty="0"/>
            <a:t>Rotation</a:t>
          </a:r>
          <a:endParaRPr kumimoji="1" lang="ja-JP" altLang="en-US" sz="1800" b="1" kern="1200" dirty="0"/>
        </a:p>
      </dsp:txBody>
      <dsp:txXfrm>
        <a:off x="6383416" y="2015237"/>
        <a:ext cx="5371517" cy="263993"/>
      </dsp:txXfrm>
    </dsp:sp>
    <dsp:sp modelId="{EB64A672-7390-494F-8166-4503FA39A837}">
      <dsp:nvSpPr>
        <dsp:cNvPr id="0" name=""/>
        <dsp:cNvSpPr/>
      </dsp:nvSpPr>
      <dsp:spPr>
        <a:xfrm>
          <a:off x="419623" y="3092430"/>
          <a:ext cx="5406401" cy="270872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9A2AB4-5FEB-4CFB-8899-714169F676A5}">
      <dsp:nvSpPr>
        <dsp:cNvPr id="0" name=""/>
        <dsp:cNvSpPr/>
      </dsp:nvSpPr>
      <dsp:spPr>
        <a:xfrm>
          <a:off x="437065" y="3232520"/>
          <a:ext cx="5371517" cy="1715821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238762-93A2-46B0-9891-5D3AE98A8533}">
      <dsp:nvSpPr>
        <dsp:cNvPr id="0" name=""/>
        <dsp:cNvSpPr/>
      </dsp:nvSpPr>
      <dsp:spPr>
        <a:xfrm>
          <a:off x="437065" y="5212336"/>
          <a:ext cx="5371517" cy="448732"/>
        </a:xfrm>
        <a:prstGeom prst="rect">
          <a:avLst/>
        </a:prstGeom>
        <a:solidFill>
          <a:schemeClr val="accent2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en-US" sz="1800" b="1" kern="1200"/>
            <a:t>Scapula Set/</a:t>
          </a:r>
          <a:r>
            <a:rPr kumimoji="1" lang="ja-JP" altLang="en-US" sz="1800" b="1" kern="1200"/>
            <a:t>上肢の</a:t>
          </a:r>
          <a:r>
            <a:rPr kumimoji="1" lang="en-US" altLang="en-US" sz="1800" b="1" kern="1200"/>
            <a:t>Active</a:t>
          </a:r>
          <a:r>
            <a:rPr kumimoji="1" lang="ja-JP" altLang="en-US" sz="1800" b="1" kern="1200"/>
            <a:t>支持</a:t>
          </a:r>
        </a:p>
      </dsp:txBody>
      <dsp:txXfrm>
        <a:off x="437065" y="5212336"/>
        <a:ext cx="5371517" cy="448732"/>
      </dsp:txXfrm>
    </dsp:sp>
    <dsp:sp modelId="{26BF1D69-0D1F-48A8-A600-F963BB7791B0}">
      <dsp:nvSpPr>
        <dsp:cNvPr id="0" name=""/>
        <dsp:cNvSpPr/>
      </dsp:nvSpPr>
      <dsp:spPr>
        <a:xfrm>
          <a:off x="437065" y="4948342"/>
          <a:ext cx="5371517" cy="263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800" b="1" kern="1200" dirty="0"/>
            <a:t>④</a:t>
          </a:r>
          <a:r>
            <a:rPr kumimoji="1" lang="en-US" altLang="ja-JP" sz="1800" b="1" kern="1200" dirty="0"/>
            <a:t>On Hand</a:t>
          </a:r>
          <a:r>
            <a:rPr kumimoji="1" lang="ja-JP" altLang="en-US" sz="1800" b="1" kern="1200" dirty="0"/>
            <a:t>～端座位</a:t>
          </a:r>
        </a:p>
      </dsp:txBody>
      <dsp:txXfrm>
        <a:off x="437065" y="4948342"/>
        <a:ext cx="5371517" cy="263993"/>
      </dsp:txXfrm>
    </dsp:sp>
    <dsp:sp modelId="{FBD565DF-6379-457F-BC9A-F33A5570672F}">
      <dsp:nvSpPr>
        <dsp:cNvPr id="0" name=""/>
        <dsp:cNvSpPr/>
      </dsp:nvSpPr>
      <dsp:spPr>
        <a:xfrm>
          <a:off x="6365974" y="3092430"/>
          <a:ext cx="5406401" cy="270872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9CE80A-2F42-4494-9F6A-B57766332968}">
      <dsp:nvSpPr>
        <dsp:cNvPr id="0" name=""/>
        <dsp:cNvSpPr/>
      </dsp:nvSpPr>
      <dsp:spPr>
        <a:xfrm>
          <a:off x="6383416" y="3232520"/>
          <a:ext cx="5371517" cy="1715821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CCE971-5554-411A-AFD3-887A3D31D372}">
      <dsp:nvSpPr>
        <dsp:cNvPr id="0" name=""/>
        <dsp:cNvSpPr/>
      </dsp:nvSpPr>
      <dsp:spPr>
        <a:xfrm>
          <a:off x="6383416" y="5212336"/>
          <a:ext cx="5371517" cy="448732"/>
        </a:xfrm>
        <a:prstGeom prst="rect">
          <a:avLst/>
        </a:prstGeom>
        <a:solidFill>
          <a:schemeClr val="accent2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en-US" sz="1800" b="1" kern="1200" dirty="0"/>
            <a:t>Righting Reaction/Scapula Set/</a:t>
          </a:r>
          <a:r>
            <a:rPr kumimoji="1" lang="ja-JP" altLang="en-US" sz="1800" b="1" kern="1200" dirty="0"/>
            <a:t>上肢</a:t>
          </a:r>
          <a:r>
            <a:rPr kumimoji="1" lang="en-US" altLang="en-US" sz="1800" b="1" kern="1200" dirty="0"/>
            <a:t>Active</a:t>
          </a:r>
          <a:r>
            <a:rPr kumimoji="1" lang="ja-JP" altLang="en-US" sz="1800" b="1" kern="1200" dirty="0"/>
            <a:t>支持</a:t>
          </a:r>
        </a:p>
      </dsp:txBody>
      <dsp:txXfrm>
        <a:off x="6383416" y="5212336"/>
        <a:ext cx="5371517" cy="448732"/>
      </dsp:txXfrm>
    </dsp:sp>
    <dsp:sp modelId="{7F22CC23-7554-4BDB-9857-7649321BF223}">
      <dsp:nvSpPr>
        <dsp:cNvPr id="0" name=""/>
        <dsp:cNvSpPr/>
      </dsp:nvSpPr>
      <dsp:spPr>
        <a:xfrm>
          <a:off x="6383416" y="4948342"/>
          <a:ext cx="5371517" cy="263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800" b="1" kern="1200" dirty="0"/>
            <a:t>③</a:t>
          </a:r>
          <a:r>
            <a:rPr kumimoji="1" lang="en-US" altLang="ja-JP" sz="1800" b="1" kern="1200" dirty="0"/>
            <a:t>On Elbow</a:t>
          </a:r>
          <a:endParaRPr kumimoji="1" lang="ja-JP" altLang="en-US" sz="1800" b="1" kern="1200" dirty="0"/>
        </a:p>
      </dsp:txBody>
      <dsp:txXfrm>
        <a:off x="6383416" y="4948342"/>
        <a:ext cx="5371517" cy="2639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42130" cy="345604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75851" y="1"/>
            <a:ext cx="4342130" cy="345604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F8ACF4D1-1BF2-4A35-B8BD-AB39FE2D09D3}" type="datetimeFigureOut">
              <a:rPr kumimoji="1" lang="ja-JP" altLang="en-US" smtClean="0"/>
              <a:t>2025/3/8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542560"/>
            <a:ext cx="4342130" cy="345603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75851" y="6542560"/>
            <a:ext cx="4342130" cy="345603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95D7B92A-97EC-42C6-B621-D012A96C2B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45906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1813" cy="3460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75313" y="0"/>
            <a:ext cx="4343400" cy="3460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A4E32-3AA1-413D-A43D-352FBF36158D}" type="datetimeFigureOut">
              <a:rPr kumimoji="1" lang="ja-JP" altLang="en-US" smtClean="0"/>
              <a:t>2025/3/8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0425"/>
            <a:ext cx="4133850" cy="2325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1001713" y="3314700"/>
            <a:ext cx="8016875" cy="27130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542088"/>
            <a:ext cx="4341813" cy="346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75313" y="6542088"/>
            <a:ext cx="4343400" cy="346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FF3AAF-F9BE-4890-B552-8497575FAD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598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28F5D5-0654-43F6-AAF7-1CBEC7023AA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7564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D52969-8978-46F8-BA0C-4F72649BC9F9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156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3BB8A5-3DF7-0E37-2CA5-5666DEA0F4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9122706-9BB4-A9AC-78CB-7DFA47C504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A3C7AC8-E1B2-FB11-9044-8AE8048D94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kumimoji="1" lang="ja-JP" altLang="en-US" b="1" u="none" dirty="0">
              <a:solidFill>
                <a:schemeClr val="tx2"/>
              </a:solidFill>
              <a:effectLst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E4581B7-1F1E-C3C6-5CCF-9AE39CE0A1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FF3AAF-F9BE-4890-B552-8497575FADF0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5748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10AD54-0CFF-6E71-4EC5-FEFFE57131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A9F67AF-9898-B818-DA33-B8F164954F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1CB51E7-F6D8-B1E2-61A2-1B190D3ACB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DC27D6D-7896-61F5-DD08-46AD806EB6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FF3AAF-F9BE-4890-B552-8497575FADF0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653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9CEBFA-5139-3932-1B5D-69711AEE16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EB0881E-63A6-0570-497A-175FEBBCF5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C5D3C63-2859-D951-A8D5-07544B6A98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F0C324B-92E7-39AA-5B76-5F5E5FC3F4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FF3AAF-F9BE-4890-B552-8497575FADF0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64043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kumimoji="1" lang="ja-JP" altLang="en-US" b="1" u="none" dirty="0">
              <a:solidFill>
                <a:schemeClr val="tx2"/>
              </a:solidFill>
              <a:effectLst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FF3AAF-F9BE-4890-B552-8497575FADF0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9728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03FFAD-0DC3-3F08-039F-E72422FC1A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1F64F50-18C5-C281-8EE9-BDD73239FA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E68846A-38C5-6E10-0E6C-9D76AED5A2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kumimoji="1" lang="ja-JP" altLang="en-US" b="1" u="none" dirty="0">
              <a:solidFill>
                <a:schemeClr val="tx2"/>
              </a:solidFill>
              <a:effectLst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317D158-5FBD-0F37-A4C4-634501B3CC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FF3AAF-F9BE-4890-B552-8497575FADF0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41748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FF3AAF-F9BE-4890-B552-8497575FADF0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53527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FF3AAF-F9BE-4890-B552-8497575FADF0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0612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70393-B340-4577-BD85-EF7274DDDBEC}" type="datetimeFigureOut">
              <a:rPr kumimoji="1" lang="ja-JP" altLang="en-US" smtClean="0"/>
              <a:t>2025/3/8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497E4-7950-4D37-86A9-E424E727B2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0944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70393-B340-4577-BD85-EF7274DDDBEC}" type="datetimeFigureOut">
              <a:rPr kumimoji="1" lang="ja-JP" altLang="en-US" smtClean="0"/>
              <a:t>2025/3/8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497E4-7950-4D37-86A9-E424E727B2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3600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70393-B340-4577-BD85-EF7274DDDBEC}" type="datetimeFigureOut">
              <a:rPr kumimoji="1" lang="ja-JP" altLang="en-US" smtClean="0"/>
              <a:t>2025/3/8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497E4-7950-4D37-86A9-E424E727B2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2311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70393-B340-4577-BD85-EF7274DDDBEC}" type="datetimeFigureOut">
              <a:rPr kumimoji="1" lang="ja-JP" altLang="en-US" smtClean="0"/>
              <a:t>2025/3/8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497E4-7950-4D37-86A9-E424E727B2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1540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70393-B340-4577-BD85-EF7274DDDBEC}" type="datetimeFigureOut">
              <a:rPr kumimoji="1" lang="ja-JP" altLang="en-US" smtClean="0"/>
              <a:t>2025/3/8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497E4-7950-4D37-86A9-E424E727B2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2461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70393-B340-4577-BD85-EF7274DDDBEC}" type="datetimeFigureOut">
              <a:rPr kumimoji="1" lang="ja-JP" altLang="en-US" smtClean="0"/>
              <a:t>2025/3/8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497E4-7950-4D37-86A9-E424E727B2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7605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70393-B340-4577-BD85-EF7274DDDBEC}" type="datetimeFigureOut">
              <a:rPr kumimoji="1" lang="ja-JP" altLang="en-US" smtClean="0"/>
              <a:t>2025/3/8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497E4-7950-4D37-86A9-E424E727B2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5481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70393-B340-4577-BD85-EF7274DDDBEC}" type="datetimeFigureOut">
              <a:rPr kumimoji="1" lang="ja-JP" altLang="en-US" smtClean="0"/>
              <a:t>2025/3/8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497E4-7950-4D37-86A9-E424E727B2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9952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70393-B340-4577-BD85-EF7274DDDBEC}" type="datetimeFigureOut">
              <a:rPr kumimoji="1" lang="ja-JP" altLang="en-US" smtClean="0"/>
              <a:t>2025/3/8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497E4-7950-4D37-86A9-E424E727B2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4752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70393-B340-4577-BD85-EF7274DDDBEC}" type="datetimeFigureOut">
              <a:rPr kumimoji="1" lang="ja-JP" altLang="en-US" smtClean="0"/>
              <a:t>2025/3/8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497E4-7950-4D37-86A9-E424E727B2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4266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70393-B340-4577-BD85-EF7274DDDBEC}" type="datetimeFigureOut">
              <a:rPr kumimoji="1" lang="ja-JP" altLang="en-US" smtClean="0"/>
              <a:t>2025/3/8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497E4-7950-4D37-86A9-E424E727B2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2966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70393-B340-4577-BD85-EF7274DDDBEC}" type="datetimeFigureOut">
              <a:rPr kumimoji="1" lang="ja-JP" altLang="en-US" smtClean="0"/>
              <a:t>2025/3/8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497E4-7950-4D37-86A9-E424E727B2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1453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6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3.png"/><Relationship Id="rId12" Type="http://schemas.microsoft.com/office/2007/relationships/hdphoto" Target="../media/hdphoto3.wdp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15.png"/><Relationship Id="rId5" Type="http://schemas.openxmlformats.org/officeDocument/2006/relationships/diagramColors" Target="../diagrams/colors2.xml"/><Relationship Id="rId10" Type="http://schemas.microsoft.com/office/2007/relationships/hdphoto" Target="../media/hdphoto2.wdp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4.png"/><Relationship Id="rId1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eb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eb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8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ebp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Uploaded image">
            <a:extLst>
              <a:ext uri="{FF2B5EF4-FFF2-40B4-BE49-F238E27FC236}">
                <a16:creationId xmlns:a16="http://schemas.microsoft.com/office/drawing/2014/main" id="{EEF2EF6D-F8FD-B211-4143-668692E5D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827" y="82501"/>
            <a:ext cx="5857655" cy="585765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68B4A3A4-64B5-49B0-A235-D3D1A207B4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8050" y="153829"/>
            <a:ext cx="1793950" cy="1739422"/>
          </a:xfrm>
          <a:prstGeom prst="rect">
            <a:avLst/>
          </a:prstGeom>
        </p:spPr>
      </p:pic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7113E36A-4B6D-5123-B262-41836563ADE2}"/>
              </a:ext>
            </a:extLst>
          </p:cNvPr>
          <p:cNvCxnSpPr>
            <a:cxnSpLocks/>
          </p:cNvCxnSpPr>
          <p:nvPr/>
        </p:nvCxnSpPr>
        <p:spPr>
          <a:xfrm flipH="1">
            <a:off x="2201761" y="0"/>
            <a:ext cx="1" cy="6858000"/>
          </a:xfrm>
          <a:prstGeom prst="line">
            <a:avLst/>
          </a:prstGeom>
          <a:ln w="76200">
            <a:solidFill>
              <a:srgbClr val="FF0000">
                <a:alpha val="9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図 4">
            <a:extLst>
              <a:ext uri="{FF2B5EF4-FFF2-40B4-BE49-F238E27FC236}">
                <a16:creationId xmlns:a16="http://schemas.microsoft.com/office/drawing/2014/main" id="{194618AB-0CB8-89B3-2243-40A816F64A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30986" y="4136332"/>
            <a:ext cx="3534182" cy="2911642"/>
          </a:xfrm>
          <a:prstGeom prst="rect">
            <a:avLst/>
          </a:prstGeom>
        </p:spPr>
      </p:pic>
      <p:sp>
        <p:nvSpPr>
          <p:cNvPr id="11" name="矢印: ストライプ 10"/>
          <p:cNvSpPr/>
          <p:nvPr/>
        </p:nvSpPr>
        <p:spPr>
          <a:xfrm>
            <a:off x="2681327" y="4964750"/>
            <a:ext cx="9510673" cy="1476395"/>
          </a:xfrm>
          <a:prstGeom prst="stripedRightArrow">
            <a:avLst>
              <a:gd name="adj1" fmla="val 100000"/>
              <a:gd name="adj2" fmla="val 0"/>
            </a:avLst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ja-JP" altLang="en-US" sz="36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accent2"/>
                  </a:solidFill>
                </a:uFill>
                <a:latin typeface="+mn-ea"/>
              </a:rPr>
              <a:t>　</a:t>
            </a:r>
            <a:r>
              <a:rPr lang="ja-JP" altLang="en-US" sz="36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accent2"/>
                  </a:solidFill>
                </a:uFill>
                <a:latin typeface="+mn-ea"/>
              </a:rPr>
              <a:t>症例を通じた寝返りと起き上がりの学び</a:t>
            </a:r>
            <a:endParaRPr kumimoji="1" lang="en-US" altLang="ja-JP" sz="3600" b="1" i="0" u="sng" strike="noStrike" kern="0" cap="none" spc="0" normalizeH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>
                <a:solidFill>
                  <a:schemeClr val="accent2"/>
                </a:solidFill>
              </a:u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65735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グループ化 11"/>
          <p:cNvGrpSpPr/>
          <p:nvPr/>
        </p:nvGrpSpPr>
        <p:grpSpPr>
          <a:xfrm>
            <a:off x="0" y="0"/>
            <a:ext cx="12192000" cy="814932"/>
            <a:chOff x="0" y="0"/>
            <a:chExt cx="12192000" cy="814932"/>
          </a:xfrm>
        </p:grpSpPr>
        <p:sp>
          <p:nvSpPr>
            <p:cNvPr id="13" name="正方形/長方形 12"/>
            <p:cNvSpPr/>
            <p:nvPr/>
          </p:nvSpPr>
          <p:spPr>
            <a:xfrm>
              <a:off x="0" y="456392"/>
              <a:ext cx="12192000" cy="3585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ja-JP" altLang="en-US" sz="2800" b="1" i="1" kern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脳画像と機能（被殻）</a:t>
              </a:r>
              <a:endParaRPr lang="en-US" altLang="ja-JP" sz="2800" b="1" i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4" name="直線コネクタ 13"/>
            <p:cNvCxnSpPr/>
            <p:nvPr/>
          </p:nvCxnSpPr>
          <p:spPr>
            <a:xfrm flipV="1">
              <a:off x="0" y="341879"/>
              <a:ext cx="11438938" cy="2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グループ化 14"/>
            <p:cNvGrpSpPr/>
            <p:nvPr/>
          </p:nvGrpSpPr>
          <p:grpSpPr>
            <a:xfrm>
              <a:off x="11438938" y="0"/>
              <a:ext cx="753062" cy="749684"/>
              <a:chOff x="2577737" y="461555"/>
              <a:chExt cx="3780000" cy="3779125"/>
            </a:xfrm>
            <a:solidFill>
              <a:srgbClr val="C00000"/>
            </a:solidFill>
            <a:effectLst/>
          </p:grpSpPr>
          <p:sp>
            <p:nvSpPr>
              <p:cNvPr id="18" name="正方形/長方形 17"/>
              <p:cNvSpPr/>
              <p:nvPr/>
            </p:nvSpPr>
            <p:spPr>
              <a:xfrm>
                <a:off x="2577737" y="461555"/>
                <a:ext cx="1800000" cy="180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b="1" dirty="0">
                    <a:solidFill>
                      <a:schemeClr val="bg1"/>
                    </a:solidFill>
                    <a:latin typeface="Adobe Gothic Std B" panose="020B0800000000000000" pitchFamily="34" charset="-128"/>
                    <a:ea typeface="Adobe Gothic Std B" panose="020B0800000000000000" pitchFamily="34" charset="-128"/>
                  </a:rPr>
                  <a:t>ス</a:t>
                </a:r>
                <a:endParaRPr kumimoji="1" lang="ja-JP" altLang="en-US" b="1" dirty="0">
                  <a:solidFill>
                    <a:schemeClr val="bg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19" name="正方形/長方形 18"/>
              <p:cNvSpPr/>
              <p:nvPr/>
            </p:nvSpPr>
            <p:spPr>
              <a:xfrm>
                <a:off x="4557737" y="2440680"/>
                <a:ext cx="1800000" cy="18000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b="1" dirty="0">
                    <a:solidFill>
                      <a:schemeClr val="bg1"/>
                    </a:solidFill>
                    <a:latin typeface="Adobe Gothic Std B" panose="020B0800000000000000" pitchFamily="34" charset="-128"/>
                    <a:ea typeface="Adobe Gothic Std B" panose="020B0800000000000000" pitchFamily="34" charset="-128"/>
                  </a:rPr>
                  <a:t>ボ</a:t>
                </a:r>
              </a:p>
            </p:txBody>
          </p:sp>
          <p:sp>
            <p:nvSpPr>
              <p:cNvPr id="20" name="正方形/長方形 19"/>
              <p:cNvSpPr/>
              <p:nvPr/>
            </p:nvSpPr>
            <p:spPr>
              <a:xfrm>
                <a:off x="4557737" y="461555"/>
                <a:ext cx="1800000" cy="18000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b="1" dirty="0">
                    <a:solidFill>
                      <a:schemeClr val="bg1"/>
                    </a:solidFill>
                    <a:latin typeface="Adobe Gothic Std B" panose="020B0800000000000000" pitchFamily="34" charset="-128"/>
                    <a:ea typeface="Adobe Gothic Std B" panose="020B0800000000000000" pitchFamily="34" charset="-128"/>
                  </a:rPr>
                  <a:t>ト</a:t>
                </a:r>
              </a:p>
            </p:txBody>
          </p:sp>
          <p:sp>
            <p:nvSpPr>
              <p:cNvPr id="21" name="正方形/長方形 20"/>
              <p:cNvSpPr/>
              <p:nvPr/>
            </p:nvSpPr>
            <p:spPr>
              <a:xfrm>
                <a:off x="2577737" y="2440680"/>
                <a:ext cx="1800000" cy="18000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b="1" dirty="0">
                    <a:solidFill>
                      <a:schemeClr val="bg1"/>
                    </a:solidFill>
                    <a:latin typeface="Adobe Gothic Std B" panose="020B0800000000000000" pitchFamily="34" charset="-128"/>
                    <a:ea typeface="Adobe Gothic Std B" panose="020B0800000000000000" pitchFamily="34" charset="-128"/>
                  </a:rPr>
                  <a:t>ラ</a:t>
                </a:r>
              </a:p>
            </p:txBody>
          </p:sp>
        </p:grpSp>
        <p:sp>
          <p:nvSpPr>
            <p:cNvPr id="16" name="正方形/長方形 15"/>
            <p:cNvSpPr/>
            <p:nvPr/>
          </p:nvSpPr>
          <p:spPr>
            <a:xfrm>
              <a:off x="0" y="641684"/>
              <a:ext cx="11438938" cy="10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altLang="ja-JP" sz="9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pic>
        <p:nvPicPr>
          <p:cNvPr id="3" name="図 2">
            <a:extLst>
              <a:ext uri="{FF2B5EF4-FFF2-40B4-BE49-F238E27FC236}">
                <a16:creationId xmlns:a16="http://schemas.microsoft.com/office/drawing/2014/main" id="{14BA1F49-AB48-F761-5329-4996C050EB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765" y="3952924"/>
            <a:ext cx="1734185" cy="2401179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C90F020-8904-3E64-FABC-951F6999D799}"/>
              </a:ext>
            </a:extLst>
          </p:cNvPr>
          <p:cNvSpPr txBox="1"/>
          <p:nvPr/>
        </p:nvSpPr>
        <p:spPr>
          <a:xfrm>
            <a:off x="259491" y="857376"/>
            <a:ext cx="11705665" cy="2544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0" lang="ja-JP" alt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öhne"/>
                <a:ea typeface="游ゴシック" panose="020B0400000000000000" pitchFamily="50" charset="-128"/>
                <a:cs typeface="+mn-cs"/>
              </a:rPr>
              <a:t>部位</a:t>
            </a:r>
            <a:endParaRPr kumimoji="0" lang="en-US" altLang="ja-JP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öhne"/>
              <a:ea typeface="游ゴシック" panose="020B0400000000000000" pitchFamily="50" charset="-128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tabLst/>
              <a:defRPr/>
            </a:pPr>
            <a:r>
              <a:rPr kumimoji="0" lang="ja-JP" altLang="en-US" b="1" dirty="0">
                <a:solidFill>
                  <a:prstClr val="black"/>
                </a:solidFill>
                <a:latin typeface="Söhne"/>
                <a:ea typeface="游ゴシック" panose="020B0400000000000000" pitchFamily="50" charset="-128"/>
              </a:rPr>
              <a:t>　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öhne"/>
                <a:ea typeface="游ゴシック" panose="020B0400000000000000" pitchFamily="50" charset="-128"/>
                <a:cs typeface="+mn-cs"/>
              </a:rPr>
              <a:t>大脳基底核系の一部であり，淡蒼球とともにレンズ核（両半球の側方に位置する）を形成する．被殻は淡蒼球の外側，内包の内側に位置する．</a:t>
            </a:r>
            <a:endParaRPr kumimoji="0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öhne"/>
              <a:ea typeface="游ゴシック" panose="020B0400000000000000" pitchFamily="50" charset="-128"/>
              <a:cs typeface="+mn-cs"/>
            </a:endParaRPr>
          </a:p>
          <a:p>
            <a:pPr marL="285750" indent="-285750" defTabSz="4572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p"/>
              <a:defRPr/>
            </a:pPr>
            <a:r>
              <a:rPr kumimoji="0" lang="ja-JP" alt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öhne"/>
                <a:ea typeface="游ゴシック" panose="020B0400000000000000" pitchFamily="50" charset="-128"/>
                <a:cs typeface="+mn-cs"/>
              </a:rPr>
              <a:t>役割</a:t>
            </a:r>
            <a:endParaRPr kumimoji="0" lang="en-US" altLang="ja-JP" sz="18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öhne"/>
              <a:ea typeface="游ゴシック" panose="020B0400000000000000" pitchFamily="50" charset="-128"/>
              <a:cs typeface="+mn-cs"/>
            </a:endParaRPr>
          </a:p>
          <a:p>
            <a:pPr defTabSz="457200">
              <a:lnSpc>
                <a:spcPct val="150000"/>
              </a:lnSpc>
              <a:buClr>
                <a:srgbClr val="FF0000"/>
              </a:buClr>
              <a:defRPr/>
            </a:pPr>
            <a:r>
              <a:rPr kumimoji="0" lang="ja-JP" altLang="en-US" b="1" dirty="0">
                <a:solidFill>
                  <a:prstClr val="black"/>
                </a:solidFill>
                <a:latin typeface="Söhne"/>
                <a:ea typeface="游ゴシック" panose="020B0400000000000000" pitchFamily="50" charset="-128"/>
              </a:rPr>
              <a:t>　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öhne"/>
                <a:ea typeface="游ゴシック" panose="020B0400000000000000" pitchFamily="50" charset="-128"/>
                <a:cs typeface="+mn-cs"/>
              </a:rPr>
              <a:t>被殻は大脳基底核の運動ループにおいて重要な役割を果たしている．主に脳の感覚運動野から皮質入力を受け取る．運動の調節に関与し，運動学習と運動準備の役割を果たす．</a:t>
            </a:r>
            <a:endParaRPr kumimoji="0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öhne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23820B83-392C-0EFD-ABF9-596747F1F52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51222"/>
          <a:stretch/>
        </p:blipFill>
        <p:spPr>
          <a:xfrm>
            <a:off x="316006" y="3952924"/>
            <a:ext cx="4863809" cy="2387874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3B77997E-B72B-B282-DC0A-8367BA2AD1E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49048"/>
          <a:stretch/>
        </p:blipFill>
        <p:spPr>
          <a:xfrm>
            <a:off x="5121088" y="3952924"/>
            <a:ext cx="4656306" cy="238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029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014884-767D-3083-93EA-A8E2F1D4F2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F79FF028-006C-5B3E-C640-EE8A14F7864B}"/>
              </a:ext>
            </a:extLst>
          </p:cNvPr>
          <p:cNvGrpSpPr/>
          <p:nvPr/>
        </p:nvGrpSpPr>
        <p:grpSpPr>
          <a:xfrm>
            <a:off x="0" y="0"/>
            <a:ext cx="12192000" cy="814932"/>
            <a:chOff x="0" y="0"/>
            <a:chExt cx="12192000" cy="814932"/>
          </a:xfrm>
        </p:grpSpPr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B4C6E919-59A5-FF87-E6B6-DD0EB35BEF5A}"/>
                </a:ext>
              </a:extLst>
            </p:cNvPr>
            <p:cNvSpPr/>
            <p:nvPr/>
          </p:nvSpPr>
          <p:spPr>
            <a:xfrm>
              <a:off x="0" y="456392"/>
              <a:ext cx="12192000" cy="3585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ja-JP" altLang="en-US" sz="2800" b="1" i="1" kern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大脳基底核の機能（被殻）</a:t>
              </a:r>
              <a:endParaRPr lang="en-US" altLang="ja-JP" sz="2800" b="1" i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F9670BF7-CD3E-428E-5C21-32FAB7888D5D}"/>
                </a:ext>
              </a:extLst>
            </p:cNvPr>
            <p:cNvCxnSpPr/>
            <p:nvPr/>
          </p:nvCxnSpPr>
          <p:spPr>
            <a:xfrm flipV="1">
              <a:off x="0" y="341879"/>
              <a:ext cx="11438938" cy="2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86F4CCBB-992F-B200-852F-FD72E719EE97}"/>
                </a:ext>
              </a:extLst>
            </p:cNvPr>
            <p:cNvGrpSpPr/>
            <p:nvPr/>
          </p:nvGrpSpPr>
          <p:grpSpPr>
            <a:xfrm>
              <a:off x="11438938" y="0"/>
              <a:ext cx="753062" cy="749684"/>
              <a:chOff x="2577737" y="461555"/>
              <a:chExt cx="3780000" cy="3779125"/>
            </a:xfrm>
            <a:solidFill>
              <a:srgbClr val="C00000"/>
            </a:solidFill>
            <a:effectLst/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78A5FECF-9A43-9062-0EEE-977BC04C3D1D}"/>
                  </a:ext>
                </a:extLst>
              </p:cNvPr>
              <p:cNvSpPr/>
              <p:nvPr/>
            </p:nvSpPr>
            <p:spPr>
              <a:xfrm>
                <a:off x="2577737" y="461555"/>
                <a:ext cx="1800000" cy="180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b="1" dirty="0">
                    <a:solidFill>
                      <a:schemeClr val="bg1"/>
                    </a:solidFill>
                    <a:latin typeface="Adobe Gothic Std B" panose="020B0800000000000000" pitchFamily="34" charset="-128"/>
                    <a:ea typeface="Adobe Gothic Std B" panose="020B0800000000000000" pitchFamily="34" charset="-128"/>
                  </a:rPr>
                  <a:t>ス</a:t>
                </a:r>
                <a:endParaRPr kumimoji="1" lang="ja-JP" altLang="en-US" b="1" dirty="0">
                  <a:solidFill>
                    <a:schemeClr val="bg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19" name="正方形/長方形 18">
                <a:extLst>
                  <a:ext uri="{FF2B5EF4-FFF2-40B4-BE49-F238E27FC236}">
                    <a16:creationId xmlns:a16="http://schemas.microsoft.com/office/drawing/2014/main" id="{9AB56091-B110-3213-0900-2FB05FE07503}"/>
                  </a:ext>
                </a:extLst>
              </p:cNvPr>
              <p:cNvSpPr/>
              <p:nvPr/>
            </p:nvSpPr>
            <p:spPr>
              <a:xfrm>
                <a:off x="4557737" y="2440680"/>
                <a:ext cx="1800000" cy="18000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b="1" dirty="0">
                    <a:solidFill>
                      <a:schemeClr val="bg1"/>
                    </a:solidFill>
                    <a:latin typeface="Adobe Gothic Std B" panose="020B0800000000000000" pitchFamily="34" charset="-128"/>
                    <a:ea typeface="Adobe Gothic Std B" panose="020B0800000000000000" pitchFamily="34" charset="-128"/>
                  </a:rPr>
                  <a:t>ボ</a:t>
                </a:r>
              </a:p>
            </p:txBody>
          </p:sp>
          <p:sp>
            <p:nvSpPr>
              <p:cNvPr id="20" name="正方形/長方形 19">
                <a:extLst>
                  <a:ext uri="{FF2B5EF4-FFF2-40B4-BE49-F238E27FC236}">
                    <a16:creationId xmlns:a16="http://schemas.microsoft.com/office/drawing/2014/main" id="{B85DB203-F0BB-691E-C5B6-9EBB12263573}"/>
                  </a:ext>
                </a:extLst>
              </p:cNvPr>
              <p:cNvSpPr/>
              <p:nvPr/>
            </p:nvSpPr>
            <p:spPr>
              <a:xfrm>
                <a:off x="4557737" y="461555"/>
                <a:ext cx="1800000" cy="18000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b="1" dirty="0">
                    <a:solidFill>
                      <a:schemeClr val="bg1"/>
                    </a:solidFill>
                    <a:latin typeface="Adobe Gothic Std B" panose="020B0800000000000000" pitchFamily="34" charset="-128"/>
                    <a:ea typeface="Adobe Gothic Std B" panose="020B0800000000000000" pitchFamily="34" charset="-128"/>
                  </a:rPr>
                  <a:t>ト</a:t>
                </a:r>
              </a:p>
            </p:txBody>
          </p:sp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81E4DF1F-004E-3E94-C932-F6F00D6E6688}"/>
                  </a:ext>
                </a:extLst>
              </p:cNvPr>
              <p:cNvSpPr/>
              <p:nvPr/>
            </p:nvSpPr>
            <p:spPr>
              <a:xfrm>
                <a:off x="2577737" y="2440680"/>
                <a:ext cx="1800000" cy="18000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b="1" dirty="0">
                    <a:solidFill>
                      <a:schemeClr val="bg1"/>
                    </a:solidFill>
                    <a:latin typeface="Adobe Gothic Std B" panose="020B0800000000000000" pitchFamily="34" charset="-128"/>
                    <a:ea typeface="Adobe Gothic Std B" panose="020B0800000000000000" pitchFamily="34" charset="-128"/>
                  </a:rPr>
                  <a:t>ラ</a:t>
                </a:r>
              </a:p>
            </p:txBody>
          </p:sp>
        </p:grp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DA390F95-0E96-E0F9-D116-BF1615748E7D}"/>
                </a:ext>
              </a:extLst>
            </p:cNvPr>
            <p:cNvSpPr/>
            <p:nvPr/>
          </p:nvSpPr>
          <p:spPr>
            <a:xfrm>
              <a:off x="0" y="641684"/>
              <a:ext cx="11438938" cy="10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altLang="ja-JP" sz="9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D9536FED-B442-BB10-649D-3047478B6D60}"/>
              </a:ext>
            </a:extLst>
          </p:cNvPr>
          <p:cNvSpPr/>
          <p:nvPr/>
        </p:nvSpPr>
        <p:spPr>
          <a:xfrm>
            <a:off x="1549465" y="2203094"/>
            <a:ext cx="6205831" cy="3781157"/>
          </a:xfrm>
          <a:prstGeom prst="roundRect">
            <a:avLst>
              <a:gd name="adj" fmla="val 11193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" name="コネクタ: カギ線 3">
            <a:extLst>
              <a:ext uri="{FF2B5EF4-FFF2-40B4-BE49-F238E27FC236}">
                <a16:creationId xmlns:a16="http://schemas.microsoft.com/office/drawing/2014/main" id="{FFA0DB0B-C1EE-FD3F-64C3-8C95A0D2F6C3}"/>
              </a:ext>
            </a:extLst>
          </p:cNvPr>
          <p:cNvCxnSpPr>
            <a:cxnSpLocks/>
            <a:stCxn id="36" idx="0"/>
            <a:endCxn id="31" idx="3"/>
          </p:cNvCxnSpPr>
          <p:nvPr/>
        </p:nvCxnSpPr>
        <p:spPr>
          <a:xfrm rot="16200000" flipV="1">
            <a:off x="6824583" y="2702499"/>
            <a:ext cx="2492010" cy="630582"/>
          </a:xfrm>
          <a:prstGeom prst="bentConnector2">
            <a:avLst/>
          </a:prstGeom>
          <a:ln w="76200">
            <a:solidFill>
              <a:schemeClr val="accent5">
                <a:lumMod val="75000"/>
              </a:schemeClr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86F94D5D-7B35-EE17-2983-3DDC754C5752}"/>
              </a:ext>
            </a:extLst>
          </p:cNvPr>
          <p:cNvCxnSpPr>
            <a:cxnSpLocks/>
          </p:cNvCxnSpPr>
          <p:nvPr/>
        </p:nvCxnSpPr>
        <p:spPr>
          <a:xfrm>
            <a:off x="2852692" y="4898345"/>
            <a:ext cx="0" cy="345904"/>
          </a:xfrm>
          <a:prstGeom prst="straightConnector1">
            <a:avLst/>
          </a:prstGeom>
          <a:ln w="76200">
            <a:solidFill>
              <a:schemeClr val="accent5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コネクタ: カギ線 8">
            <a:extLst>
              <a:ext uri="{FF2B5EF4-FFF2-40B4-BE49-F238E27FC236}">
                <a16:creationId xmlns:a16="http://schemas.microsoft.com/office/drawing/2014/main" id="{9D1D860A-2029-05B3-9539-1FA4313938D1}"/>
              </a:ext>
            </a:extLst>
          </p:cNvPr>
          <p:cNvCxnSpPr>
            <a:cxnSpLocks/>
            <a:stCxn id="31" idx="1"/>
            <a:endCxn id="39" idx="1"/>
          </p:cNvCxnSpPr>
          <p:nvPr/>
        </p:nvCxnSpPr>
        <p:spPr>
          <a:xfrm rot="10800000" flipH="1" flipV="1">
            <a:off x="1549466" y="1771784"/>
            <a:ext cx="7286931" cy="4484417"/>
          </a:xfrm>
          <a:prstGeom prst="bentConnector3">
            <a:avLst>
              <a:gd name="adj1" fmla="val -3560"/>
            </a:avLst>
          </a:prstGeom>
          <a:ln w="76200">
            <a:solidFill>
              <a:schemeClr val="accent5">
                <a:lumMod val="75000"/>
              </a:schemeClr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6EA91357-E43C-2990-F262-A94C21A33730}"/>
              </a:ext>
            </a:extLst>
          </p:cNvPr>
          <p:cNvCxnSpPr>
            <a:cxnSpLocks/>
          </p:cNvCxnSpPr>
          <p:nvPr/>
        </p:nvCxnSpPr>
        <p:spPr>
          <a:xfrm>
            <a:off x="2502315" y="2042309"/>
            <a:ext cx="0" cy="2220060"/>
          </a:xfrm>
          <a:prstGeom prst="straightConnector1">
            <a:avLst/>
          </a:prstGeom>
          <a:ln w="76200">
            <a:solidFill>
              <a:schemeClr val="accent5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9B25270C-0BCB-97C9-60C9-43AA9B58B676}"/>
              </a:ext>
            </a:extLst>
          </p:cNvPr>
          <p:cNvCxnSpPr>
            <a:cxnSpLocks/>
          </p:cNvCxnSpPr>
          <p:nvPr/>
        </p:nvCxnSpPr>
        <p:spPr>
          <a:xfrm flipH="1">
            <a:off x="3452589" y="2043735"/>
            <a:ext cx="1" cy="341693"/>
          </a:xfrm>
          <a:prstGeom prst="straightConnector1">
            <a:avLst/>
          </a:prstGeom>
          <a:ln w="76200">
            <a:solidFill>
              <a:schemeClr val="accent5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2520B2A8-7CE0-93F2-03F1-522CAB94B5FE}"/>
              </a:ext>
            </a:extLst>
          </p:cNvPr>
          <p:cNvCxnSpPr>
            <a:cxnSpLocks/>
          </p:cNvCxnSpPr>
          <p:nvPr/>
        </p:nvCxnSpPr>
        <p:spPr>
          <a:xfrm flipH="1">
            <a:off x="6381844" y="2043735"/>
            <a:ext cx="1" cy="341693"/>
          </a:xfrm>
          <a:prstGeom prst="straightConnector1">
            <a:avLst/>
          </a:prstGeom>
          <a:ln w="76200">
            <a:solidFill>
              <a:schemeClr val="accent5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コネクタ: カギ線 21">
            <a:extLst>
              <a:ext uri="{FF2B5EF4-FFF2-40B4-BE49-F238E27FC236}">
                <a16:creationId xmlns:a16="http://schemas.microsoft.com/office/drawing/2014/main" id="{3A4271B6-9C62-8E5B-8CDA-1FB3387BA431}"/>
              </a:ext>
            </a:extLst>
          </p:cNvPr>
          <p:cNvCxnSpPr>
            <a:cxnSpLocks/>
            <a:stCxn id="36" idx="0"/>
            <a:endCxn id="31" idx="3"/>
          </p:cNvCxnSpPr>
          <p:nvPr/>
        </p:nvCxnSpPr>
        <p:spPr>
          <a:xfrm rot="16200000" flipV="1">
            <a:off x="6824583" y="2702499"/>
            <a:ext cx="2492010" cy="630582"/>
          </a:xfrm>
          <a:prstGeom prst="bentConnector2">
            <a:avLst/>
          </a:prstGeom>
          <a:ln w="76200">
            <a:solidFill>
              <a:srgbClr val="FF0000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コネクタ: カギ線 22">
            <a:extLst>
              <a:ext uri="{FF2B5EF4-FFF2-40B4-BE49-F238E27FC236}">
                <a16:creationId xmlns:a16="http://schemas.microsoft.com/office/drawing/2014/main" id="{628F5E0E-D64D-3F5F-2F60-27FEA656E7BC}"/>
              </a:ext>
            </a:extLst>
          </p:cNvPr>
          <p:cNvCxnSpPr>
            <a:cxnSpLocks/>
            <a:stCxn id="31" idx="1"/>
            <a:endCxn id="39" idx="1"/>
          </p:cNvCxnSpPr>
          <p:nvPr/>
        </p:nvCxnSpPr>
        <p:spPr>
          <a:xfrm rot="10800000" flipH="1" flipV="1">
            <a:off x="1549466" y="1771784"/>
            <a:ext cx="7286931" cy="4484417"/>
          </a:xfrm>
          <a:prstGeom prst="bentConnector3">
            <a:avLst>
              <a:gd name="adj1" fmla="val -3605"/>
            </a:avLst>
          </a:prstGeom>
          <a:ln w="76200">
            <a:solidFill>
              <a:srgbClr val="FF0000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EF9EA312-7125-883D-BF36-CFD80727801D}"/>
              </a:ext>
            </a:extLst>
          </p:cNvPr>
          <p:cNvCxnSpPr>
            <a:cxnSpLocks/>
          </p:cNvCxnSpPr>
          <p:nvPr/>
        </p:nvCxnSpPr>
        <p:spPr>
          <a:xfrm>
            <a:off x="2498471" y="2043735"/>
            <a:ext cx="0" cy="2220060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86E9E0D3-1220-CE8D-67E9-700D578CC4DA}"/>
              </a:ext>
            </a:extLst>
          </p:cNvPr>
          <p:cNvCxnSpPr>
            <a:cxnSpLocks/>
          </p:cNvCxnSpPr>
          <p:nvPr/>
        </p:nvCxnSpPr>
        <p:spPr>
          <a:xfrm flipH="1">
            <a:off x="3447476" y="2042309"/>
            <a:ext cx="1" cy="341693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A2F8EE8E-C142-6FD9-B348-356A2B28E303}"/>
              </a:ext>
            </a:extLst>
          </p:cNvPr>
          <p:cNvCxnSpPr>
            <a:cxnSpLocks/>
          </p:cNvCxnSpPr>
          <p:nvPr/>
        </p:nvCxnSpPr>
        <p:spPr>
          <a:xfrm flipH="1">
            <a:off x="6387005" y="2042309"/>
            <a:ext cx="1" cy="341693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CF84AE87-A419-1ABB-068D-A50D7E89B15B}"/>
              </a:ext>
            </a:extLst>
          </p:cNvPr>
          <p:cNvCxnSpPr>
            <a:cxnSpLocks/>
            <a:stCxn id="32" idx="2"/>
          </p:cNvCxnSpPr>
          <p:nvPr/>
        </p:nvCxnSpPr>
        <p:spPr>
          <a:xfrm>
            <a:off x="2852692" y="4899369"/>
            <a:ext cx="0" cy="345904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DDD7B66D-7BBD-A068-BF45-F8E4C74A4DB0}"/>
              </a:ext>
            </a:extLst>
          </p:cNvPr>
          <p:cNvSpPr/>
          <p:nvPr/>
        </p:nvSpPr>
        <p:spPr>
          <a:xfrm>
            <a:off x="1549464" y="1504046"/>
            <a:ext cx="6205832" cy="538664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/>
              <a:t>大脳皮質</a:t>
            </a:r>
          </a:p>
        </p:txBody>
      </p:sp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03B3C3A1-D780-BCBB-D230-03B0A2B7CDA7}"/>
              </a:ext>
            </a:extLst>
          </p:cNvPr>
          <p:cNvSpPr/>
          <p:nvPr/>
        </p:nvSpPr>
        <p:spPr>
          <a:xfrm>
            <a:off x="1549465" y="1498809"/>
            <a:ext cx="6205832" cy="543901"/>
          </a:xfrm>
          <a:prstGeom prst="roundRect">
            <a:avLst/>
          </a:prstGeom>
          <a:solidFill>
            <a:srgbClr val="0070C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/>
              <a:t>大脳皮質</a:t>
            </a:r>
          </a:p>
        </p:txBody>
      </p:sp>
      <p:sp>
        <p:nvSpPr>
          <p:cNvPr id="30" name="四角形: 角を丸くする 29">
            <a:extLst>
              <a:ext uri="{FF2B5EF4-FFF2-40B4-BE49-F238E27FC236}">
                <a16:creationId xmlns:a16="http://schemas.microsoft.com/office/drawing/2014/main" id="{7B92E6F6-1BFB-F0F2-289B-98986BF82FD8}"/>
              </a:ext>
            </a:extLst>
          </p:cNvPr>
          <p:cNvSpPr/>
          <p:nvPr/>
        </p:nvSpPr>
        <p:spPr>
          <a:xfrm>
            <a:off x="1549465" y="1497785"/>
            <a:ext cx="6205831" cy="544926"/>
          </a:xfrm>
          <a:prstGeom prst="roundRect">
            <a:avLst>
              <a:gd name="adj" fmla="val 912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000" b="1">
              <a:solidFill>
                <a:schemeClr val="bg1"/>
              </a:solidFill>
            </a:endParaRPr>
          </a:p>
        </p:txBody>
      </p:sp>
      <p:sp>
        <p:nvSpPr>
          <p:cNvPr id="31" name="四角形: 角を丸くする 30">
            <a:extLst>
              <a:ext uri="{FF2B5EF4-FFF2-40B4-BE49-F238E27FC236}">
                <a16:creationId xmlns:a16="http://schemas.microsoft.com/office/drawing/2014/main" id="{B46ABEDF-F3FC-19AE-E584-40774A77958B}"/>
              </a:ext>
            </a:extLst>
          </p:cNvPr>
          <p:cNvSpPr/>
          <p:nvPr/>
        </p:nvSpPr>
        <p:spPr>
          <a:xfrm>
            <a:off x="1549467" y="1499835"/>
            <a:ext cx="6205830" cy="543900"/>
          </a:xfrm>
          <a:prstGeom prst="round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/>
              <a:t>大脳皮質</a:t>
            </a:r>
          </a:p>
        </p:txBody>
      </p:sp>
      <p:sp>
        <p:nvSpPr>
          <p:cNvPr id="32" name="四角形: 角を丸くする 31">
            <a:extLst>
              <a:ext uri="{FF2B5EF4-FFF2-40B4-BE49-F238E27FC236}">
                <a16:creationId xmlns:a16="http://schemas.microsoft.com/office/drawing/2014/main" id="{30997691-9BEB-1321-DE9F-1450970E57A4}"/>
              </a:ext>
            </a:extLst>
          </p:cNvPr>
          <p:cNvSpPr/>
          <p:nvPr/>
        </p:nvSpPr>
        <p:spPr>
          <a:xfrm>
            <a:off x="2273481" y="4264819"/>
            <a:ext cx="1158422" cy="6345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/>
              <a:t>視床　下核</a:t>
            </a:r>
          </a:p>
        </p:txBody>
      </p:sp>
      <p:sp>
        <p:nvSpPr>
          <p:cNvPr id="33" name="四角形: 角を丸くする 32">
            <a:extLst>
              <a:ext uri="{FF2B5EF4-FFF2-40B4-BE49-F238E27FC236}">
                <a16:creationId xmlns:a16="http://schemas.microsoft.com/office/drawing/2014/main" id="{7CAC6BD5-3C90-25BB-21B4-7467372AF4E7}"/>
              </a:ext>
            </a:extLst>
          </p:cNvPr>
          <p:cNvSpPr/>
          <p:nvPr/>
        </p:nvSpPr>
        <p:spPr>
          <a:xfrm>
            <a:off x="2273481" y="5245273"/>
            <a:ext cx="4757803" cy="5439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/>
              <a:t>淡蒼球内節</a:t>
            </a:r>
            <a:r>
              <a:rPr lang="en-US" altLang="ja-JP" sz="2000" b="1"/>
              <a:t>/</a:t>
            </a:r>
            <a:r>
              <a:rPr lang="ja-JP" altLang="en-US" sz="2000" b="1"/>
              <a:t>黒質網様部</a:t>
            </a:r>
            <a:endParaRPr lang="en-US" altLang="ja-JP" sz="2000" b="1"/>
          </a:p>
        </p:txBody>
      </p:sp>
      <p:sp>
        <p:nvSpPr>
          <p:cNvPr id="34" name="四角形: 角を丸くする 33">
            <a:extLst>
              <a:ext uri="{FF2B5EF4-FFF2-40B4-BE49-F238E27FC236}">
                <a16:creationId xmlns:a16="http://schemas.microsoft.com/office/drawing/2014/main" id="{54468B19-3713-008D-2322-81C60F0A6CC4}"/>
              </a:ext>
            </a:extLst>
          </p:cNvPr>
          <p:cNvSpPr/>
          <p:nvPr/>
        </p:nvSpPr>
        <p:spPr>
          <a:xfrm>
            <a:off x="8836398" y="5199948"/>
            <a:ext cx="1158422" cy="6345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/>
              <a:t>脳幹　脊髄</a:t>
            </a:r>
            <a:endParaRPr kumimoji="1" lang="ja-JP" altLang="en-US" sz="2000" b="1"/>
          </a:p>
        </p:txBody>
      </p:sp>
      <p:cxnSp>
        <p:nvCxnSpPr>
          <p:cNvPr id="35" name="直線矢印コネクタ 34">
            <a:extLst>
              <a:ext uri="{FF2B5EF4-FFF2-40B4-BE49-F238E27FC236}">
                <a16:creationId xmlns:a16="http://schemas.microsoft.com/office/drawing/2014/main" id="{FFD13E5F-1DA9-122F-8363-A0D6AD08E3B6}"/>
              </a:ext>
            </a:extLst>
          </p:cNvPr>
          <p:cNvCxnSpPr>
            <a:cxnSpLocks/>
            <a:stCxn id="33" idx="3"/>
            <a:endCxn id="34" idx="1"/>
          </p:cNvCxnSpPr>
          <p:nvPr/>
        </p:nvCxnSpPr>
        <p:spPr>
          <a:xfrm>
            <a:off x="7031284" y="5517223"/>
            <a:ext cx="1805114" cy="0"/>
          </a:xfrm>
          <a:prstGeom prst="straightConnector1">
            <a:avLst/>
          </a:prstGeom>
          <a:ln w="76200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四角形: 角を丸くする 35">
            <a:extLst>
              <a:ext uri="{FF2B5EF4-FFF2-40B4-BE49-F238E27FC236}">
                <a16:creationId xmlns:a16="http://schemas.microsoft.com/office/drawing/2014/main" id="{AF279762-6EF4-DAEC-E5CD-96F95A2D048B}"/>
              </a:ext>
            </a:extLst>
          </p:cNvPr>
          <p:cNvSpPr/>
          <p:nvPr/>
        </p:nvSpPr>
        <p:spPr>
          <a:xfrm>
            <a:off x="7806668" y="4263795"/>
            <a:ext cx="1158422" cy="6345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/>
              <a:t>視床</a:t>
            </a:r>
          </a:p>
        </p:txBody>
      </p:sp>
      <p:cxnSp>
        <p:nvCxnSpPr>
          <p:cNvPr id="37" name="コネクタ: カギ線 36">
            <a:extLst>
              <a:ext uri="{FF2B5EF4-FFF2-40B4-BE49-F238E27FC236}">
                <a16:creationId xmlns:a16="http://schemas.microsoft.com/office/drawing/2014/main" id="{8A79A7F6-07A1-943F-CF97-33CACD1A4196}"/>
              </a:ext>
            </a:extLst>
          </p:cNvPr>
          <p:cNvCxnSpPr>
            <a:cxnSpLocks/>
            <a:stCxn id="33" idx="3"/>
            <a:endCxn id="36" idx="2"/>
          </p:cNvCxnSpPr>
          <p:nvPr/>
        </p:nvCxnSpPr>
        <p:spPr>
          <a:xfrm flipV="1">
            <a:off x="7031284" y="4898345"/>
            <a:ext cx="1354595" cy="618878"/>
          </a:xfrm>
          <a:prstGeom prst="bentConnector2">
            <a:avLst/>
          </a:prstGeom>
          <a:ln w="76200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四角形: 角を丸くする 37">
            <a:extLst>
              <a:ext uri="{FF2B5EF4-FFF2-40B4-BE49-F238E27FC236}">
                <a16:creationId xmlns:a16="http://schemas.microsoft.com/office/drawing/2014/main" id="{EC91FF42-B185-204E-EC1B-DB155F5A0B2A}"/>
              </a:ext>
            </a:extLst>
          </p:cNvPr>
          <p:cNvSpPr/>
          <p:nvPr/>
        </p:nvSpPr>
        <p:spPr>
          <a:xfrm>
            <a:off x="2852692" y="2385429"/>
            <a:ext cx="4178592" cy="5439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ja-JP" altLang="en-US" sz="1600" b="1"/>
              <a:t>尾状核</a:t>
            </a:r>
            <a:r>
              <a:rPr lang="en-US" altLang="ja-JP" sz="1600" b="1"/>
              <a:t>/</a:t>
            </a:r>
            <a:r>
              <a:rPr lang="ja-JP" altLang="en-US" sz="1600" b="1"/>
              <a:t>被殻</a:t>
            </a:r>
            <a:endParaRPr lang="en-US" altLang="ja-JP" sz="1600" b="1"/>
          </a:p>
        </p:txBody>
      </p:sp>
      <p:sp>
        <p:nvSpPr>
          <p:cNvPr id="39" name="四角形: 角を丸くする 38">
            <a:extLst>
              <a:ext uri="{FF2B5EF4-FFF2-40B4-BE49-F238E27FC236}">
                <a16:creationId xmlns:a16="http://schemas.microsoft.com/office/drawing/2014/main" id="{1410F3FB-908C-A714-8715-5E27AB1293B0}"/>
              </a:ext>
            </a:extLst>
          </p:cNvPr>
          <p:cNvSpPr/>
          <p:nvPr/>
        </p:nvSpPr>
        <p:spPr>
          <a:xfrm>
            <a:off x="8836398" y="5984252"/>
            <a:ext cx="1654888" cy="5439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/>
              <a:t>随意運動</a:t>
            </a:r>
            <a:endParaRPr lang="en-US" altLang="ja-JP" sz="2000" b="1"/>
          </a:p>
        </p:txBody>
      </p:sp>
      <p:sp>
        <p:nvSpPr>
          <p:cNvPr id="40" name="四角形: 角を丸くする 39">
            <a:extLst>
              <a:ext uri="{FF2B5EF4-FFF2-40B4-BE49-F238E27FC236}">
                <a16:creationId xmlns:a16="http://schemas.microsoft.com/office/drawing/2014/main" id="{95920EBA-7C16-2E2A-3D2C-FF1BB7B868E7}"/>
              </a:ext>
            </a:extLst>
          </p:cNvPr>
          <p:cNvSpPr/>
          <p:nvPr/>
        </p:nvSpPr>
        <p:spPr>
          <a:xfrm>
            <a:off x="4342091" y="4263795"/>
            <a:ext cx="1199794" cy="63455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/>
              <a:t>黒質　緻密部</a:t>
            </a:r>
            <a:endParaRPr kumimoji="1" lang="ja-JP" altLang="en-US" sz="2000" b="1"/>
          </a:p>
        </p:txBody>
      </p:sp>
      <p:cxnSp>
        <p:nvCxnSpPr>
          <p:cNvPr id="41" name="コネクタ: カギ線 40">
            <a:extLst>
              <a:ext uri="{FF2B5EF4-FFF2-40B4-BE49-F238E27FC236}">
                <a16:creationId xmlns:a16="http://schemas.microsoft.com/office/drawing/2014/main" id="{F2430D6D-56B7-E6E9-1AD2-B51ACEB15DBF}"/>
              </a:ext>
            </a:extLst>
          </p:cNvPr>
          <p:cNvCxnSpPr>
            <a:cxnSpLocks/>
            <a:stCxn id="40" idx="0"/>
          </p:cNvCxnSpPr>
          <p:nvPr/>
        </p:nvCxnSpPr>
        <p:spPr>
          <a:xfrm rot="5400000" flipH="1" flipV="1">
            <a:off x="4824019" y="2859463"/>
            <a:ext cx="1522301" cy="1286363"/>
          </a:xfrm>
          <a:prstGeom prst="bentConnector3">
            <a:avLst>
              <a:gd name="adj1" fmla="val 99851"/>
            </a:avLst>
          </a:prstGeom>
          <a:ln w="76200">
            <a:solidFill>
              <a:srgbClr val="00B050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C6FF25A5-ECBC-86AF-9012-2851FC2C2D69}"/>
              </a:ext>
            </a:extLst>
          </p:cNvPr>
          <p:cNvCxnSpPr>
            <a:cxnSpLocks/>
            <a:endCxn id="45" idx="0"/>
          </p:cNvCxnSpPr>
          <p:nvPr/>
        </p:nvCxnSpPr>
        <p:spPr>
          <a:xfrm>
            <a:off x="3452589" y="2744934"/>
            <a:ext cx="0" cy="534096"/>
          </a:xfrm>
          <a:prstGeom prst="straightConnector1">
            <a:avLst/>
          </a:prstGeom>
          <a:ln w="76200">
            <a:solidFill>
              <a:schemeClr val="tx1"/>
            </a:solidFill>
            <a:prstDash val="sysDot"/>
            <a:headEnd type="oval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D359F242-4DAE-A6B1-E76E-7483BBAD0221}"/>
              </a:ext>
            </a:extLst>
          </p:cNvPr>
          <p:cNvCxnSpPr>
            <a:cxnSpLocks/>
          </p:cNvCxnSpPr>
          <p:nvPr/>
        </p:nvCxnSpPr>
        <p:spPr>
          <a:xfrm>
            <a:off x="6402392" y="2744934"/>
            <a:ext cx="0" cy="2500339"/>
          </a:xfrm>
          <a:prstGeom prst="straightConnector1">
            <a:avLst/>
          </a:prstGeom>
          <a:ln w="76200">
            <a:solidFill>
              <a:schemeClr val="tx1"/>
            </a:solidFill>
            <a:prstDash val="sysDot"/>
            <a:headEnd type="oval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コネクタ: カギ線 43">
            <a:extLst>
              <a:ext uri="{FF2B5EF4-FFF2-40B4-BE49-F238E27FC236}">
                <a16:creationId xmlns:a16="http://schemas.microsoft.com/office/drawing/2014/main" id="{534FC634-CBD4-9C22-EDC7-EC67BA285E86}"/>
              </a:ext>
            </a:extLst>
          </p:cNvPr>
          <p:cNvCxnSpPr>
            <a:cxnSpLocks/>
            <a:stCxn id="45" idx="3"/>
            <a:endCxn id="32" idx="3"/>
          </p:cNvCxnSpPr>
          <p:nvPr/>
        </p:nvCxnSpPr>
        <p:spPr>
          <a:xfrm flipH="1">
            <a:off x="3431902" y="3596305"/>
            <a:ext cx="620583" cy="985790"/>
          </a:xfrm>
          <a:prstGeom prst="bentConnector3">
            <a:avLst>
              <a:gd name="adj1" fmla="val 10941"/>
            </a:avLst>
          </a:prstGeom>
          <a:ln w="76200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四角形: 角を丸くする 44">
            <a:extLst>
              <a:ext uri="{FF2B5EF4-FFF2-40B4-BE49-F238E27FC236}">
                <a16:creationId xmlns:a16="http://schemas.microsoft.com/office/drawing/2014/main" id="{CA01F52C-3E4E-4BA1-450B-2D98D5DFE8AB}"/>
              </a:ext>
            </a:extLst>
          </p:cNvPr>
          <p:cNvSpPr/>
          <p:nvPr/>
        </p:nvSpPr>
        <p:spPr>
          <a:xfrm>
            <a:off x="2852692" y="3279030"/>
            <a:ext cx="1199794" cy="6345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/>
              <a:t>淡蒼球外節</a:t>
            </a:r>
          </a:p>
        </p:txBody>
      </p:sp>
      <p:cxnSp>
        <p:nvCxnSpPr>
          <p:cNvPr id="46" name="コネクタ: カギ線 45">
            <a:extLst>
              <a:ext uri="{FF2B5EF4-FFF2-40B4-BE49-F238E27FC236}">
                <a16:creationId xmlns:a16="http://schemas.microsoft.com/office/drawing/2014/main" id="{EA46233C-FA08-FE12-FE8D-C1F405865FFF}"/>
              </a:ext>
            </a:extLst>
          </p:cNvPr>
          <p:cNvCxnSpPr>
            <a:cxnSpLocks/>
          </p:cNvCxnSpPr>
          <p:nvPr/>
        </p:nvCxnSpPr>
        <p:spPr>
          <a:xfrm rot="16200000" flipV="1">
            <a:off x="3503520" y="2856431"/>
            <a:ext cx="1522301" cy="1286363"/>
          </a:xfrm>
          <a:prstGeom prst="bentConnector3">
            <a:avLst>
              <a:gd name="adj1" fmla="val 99851"/>
            </a:avLst>
          </a:prstGeom>
          <a:ln w="76200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コネクタ: カギ線 46">
            <a:extLst>
              <a:ext uri="{FF2B5EF4-FFF2-40B4-BE49-F238E27FC236}">
                <a16:creationId xmlns:a16="http://schemas.microsoft.com/office/drawing/2014/main" id="{CF9F9E61-49AD-A92F-85FA-46AED8A78F0B}"/>
              </a:ext>
            </a:extLst>
          </p:cNvPr>
          <p:cNvCxnSpPr>
            <a:cxnSpLocks/>
          </p:cNvCxnSpPr>
          <p:nvPr/>
        </p:nvCxnSpPr>
        <p:spPr>
          <a:xfrm rot="16200000" flipV="1">
            <a:off x="6824583" y="2708562"/>
            <a:ext cx="2492010" cy="630582"/>
          </a:xfrm>
          <a:prstGeom prst="bentConnector2">
            <a:avLst/>
          </a:prstGeom>
          <a:ln w="76200">
            <a:solidFill>
              <a:srgbClr val="00B050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コネクタ: カギ線 47">
            <a:extLst>
              <a:ext uri="{FF2B5EF4-FFF2-40B4-BE49-F238E27FC236}">
                <a16:creationId xmlns:a16="http://schemas.microsoft.com/office/drawing/2014/main" id="{6C68059D-98B6-6762-FDBC-9267CECA8DAE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1549466" y="1777847"/>
            <a:ext cx="7286931" cy="4484417"/>
          </a:xfrm>
          <a:prstGeom prst="bentConnector3">
            <a:avLst>
              <a:gd name="adj1" fmla="val -3605"/>
            </a:avLst>
          </a:prstGeom>
          <a:ln w="76200">
            <a:solidFill>
              <a:srgbClr val="00B050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30F54C29-A785-BE99-E29A-B9B0FECF137D}"/>
              </a:ext>
            </a:extLst>
          </p:cNvPr>
          <p:cNvCxnSpPr>
            <a:cxnSpLocks/>
          </p:cNvCxnSpPr>
          <p:nvPr/>
        </p:nvCxnSpPr>
        <p:spPr>
          <a:xfrm>
            <a:off x="2498471" y="2039524"/>
            <a:ext cx="0" cy="2220060"/>
          </a:xfrm>
          <a:prstGeom prst="straightConnector1">
            <a:avLst/>
          </a:prstGeom>
          <a:ln w="762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>
            <a:extLst>
              <a:ext uri="{FF2B5EF4-FFF2-40B4-BE49-F238E27FC236}">
                <a16:creationId xmlns:a16="http://schemas.microsoft.com/office/drawing/2014/main" id="{7CA79496-B409-DB0C-6F18-9DFCE5158F1F}"/>
              </a:ext>
            </a:extLst>
          </p:cNvPr>
          <p:cNvCxnSpPr>
            <a:cxnSpLocks/>
          </p:cNvCxnSpPr>
          <p:nvPr/>
        </p:nvCxnSpPr>
        <p:spPr>
          <a:xfrm flipH="1">
            <a:off x="3447476" y="2048372"/>
            <a:ext cx="1" cy="341693"/>
          </a:xfrm>
          <a:prstGeom prst="straightConnector1">
            <a:avLst/>
          </a:prstGeom>
          <a:ln w="762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>
            <a:extLst>
              <a:ext uri="{FF2B5EF4-FFF2-40B4-BE49-F238E27FC236}">
                <a16:creationId xmlns:a16="http://schemas.microsoft.com/office/drawing/2014/main" id="{B35D9621-B69D-FDFF-B1A4-7C4CEB2F93E5}"/>
              </a:ext>
            </a:extLst>
          </p:cNvPr>
          <p:cNvCxnSpPr>
            <a:cxnSpLocks/>
          </p:cNvCxnSpPr>
          <p:nvPr/>
        </p:nvCxnSpPr>
        <p:spPr>
          <a:xfrm flipH="1">
            <a:off x="6387005" y="2048372"/>
            <a:ext cx="1" cy="341693"/>
          </a:xfrm>
          <a:prstGeom prst="straightConnector1">
            <a:avLst/>
          </a:prstGeom>
          <a:ln w="762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矢印コネクタ 51">
            <a:extLst>
              <a:ext uri="{FF2B5EF4-FFF2-40B4-BE49-F238E27FC236}">
                <a16:creationId xmlns:a16="http://schemas.microsoft.com/office/drawing/2014/main" id="{EB96FD90-3E8B-C843-1561-3132DE84E60D}"/>
              </a:ext>
            </a:extLst>
          </p:cNvPr>
          <p:cNvCxnSpPr>
            <a:cxnSpLocks/>
          </p:cNvCxnSpPr>
          <p:nvPr/>
        </p:nvCxnSpPr>
        <p:spPr>
          <a:xfrm>
            <a:off x="2852692" y="4895158"/>
            <a:ext cx="0" cy="345904"/>
          </a:xfrm>
          <a:prstGeom prst="straightConnector1">
            <a:avLst/>
          </a:prstGeom>
          <a:ln w="762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4E2FC8A2-DCA6-DA9B-1B08-D592C21ED4C9}"/>
              </a:ext>
            </a:extLst>
          </p:cNvPr>
          <p:cNvSpPr/>
          <p:nvPr/>
        </p:nvSpPr>
        <p:spPr>
          <a:xfrm>
            <a:off x="1790109" y="2307030"/>
            <a:ext cx="432000" cy="2220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①</a:t>
            </a:r>
            <a:r>
              <a:rPr kumimoji="1" lang="ja-JP" altLang="en-US" sz="2000" b="1" dirty="0">
                <a:solidFill>
                  <a:schemeClr val="tx1"/>
                </a:solidFill>
              </a:rPr>
              <a:t>ハイパー直接路</a:t>
            </a: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2C056E06-3ABC-F02E-B132-607E03D1FAE5}"/>
              </a:ext>
            </a:extLst>
          </p:cNvPr>
          <p:cNvSpPr/>
          <p:nvPr/>
        </p:nvSpPr>
        <p:spPr>
          <a:xfrm>
            <a:off x="4102744" y="2929330"/>
            <a:ext cx="432000" cy="1429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ja-JP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③</a:t>
            </a:r>
            <a:r>
              <a:rPr kumimoji="1" lang="ja-JP" altLang="en-US" sz="2000" b="1" dirty="0">
                <a:solidFill>
                  <a:schemeClr val="tx1"/>
                </a:solidFill>
              </a:rPr>
              <a:t>間接路</a:t>
            </a:r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86B88734-DADF-4BDD-FC42-F6B74CDC94AC}"/>
              </a:ext>
            </a:extLst>
          </p:cNvPr>
          <p:cNvSpPr/>
          <p:nvPr/>
        </p:nvSpPr>
        <p:spPr>
          <a:xfrm>
            <a:off x="6576434" y="3111664"/>
            <a:ext cx="432000" cy="14201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ja-JP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②</a:t>
            </a:r>
            <a:r>
              <a:rPr lang="ja-JP" altLang="en-US" sz="2000" b="1" dirty="0">
                <a:solidFill>
                  <a:schemeClr val="tx1"/>
                </a:solidFill>
              </a:rPr>
              <a:t>直接</a:t>
            </a:r>
            <a:r>
              <a:rPr kumimoji="1" lang="ja-JP" altLang="en-US" sz="2000" b="1" dirty="0">
                <a:solidFill>
                  <a:schemeClr val="tx1"/>
                </a:solidFill>
              </a:rPr>
              <a:t>路</a:t>
            </a:r>
          </a:p>
        </p:txBody>
      </p:sp>
      <p:cxnSp>
        <p:nvCxnSpPr>
          <p:cNvPr id="56" name="直線矢印コネクタ 55">
            <a:extLst>
              <a:ext uri="{FF2B5EF4-FFF2-40B4-BE49-F238E27FC236}">
                <a16:creationId xmlns:a16="http://schemas.microsoft.com/office/drawing/2014/main" id="{E6717DED-EC1B-850B-EC48-6226A40F8897}"/>
              </a:ext>
            </a:extLst>
          </p:cNvPr>
          <p:cNvCxnSpPr>
            <a:cxnSpLocks/>
          </p:cNvCxnSpPr>
          <p:nvPr/>
        </p:nvCxnSpPr>
        <p:spPr>
          <a:xfrm>
            <a:off x="9569573" y="2142021"/>
            <a:ext cx="961850" cy="0"/>
          </a:xfrm>
          <a:prstGeom prst="straightConnector1">
            <a:avLst/>
          </a:prstGeom>
          <a:ln w="76200">
            <a:solidFill>
              <a:schemeClr val="tx1"/>
            </a:solidFill>
            <a:prstDash val="sysDot"/>
            <a:headEnd type="oval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>
            <a:extLst>
              <a:ext uri="{FF2B5EF4-FFF2-40B4-BE49-F238E27FC236}">
                <a16:creationId xmlns:a16="http://schemas.microsoft.com/office/drawing/2014/main" id="{06784527-915A-8F2F-EB2B-0EC385C0F046}"/>
              </a:ext>
            </a:extLst>
          </p:cNvPr>
          <p:cNvCxnSpPr>
            <a:cxnSpLocks/>
          </p:cNvCxnSpPr>
          <p:nvPr/>
        </p:nvCxnSpPr>
        <p:spPr>
          <a:xfrm>
            <a:off x="9509446" y="2638541"/>
            <a:ext cx="1021977" cy="0"/>
          </a:xfrm>
          <a:prstGeom prst="straightConnector1">
            <a:avLst/>
          </a:prstGeom>
          <a:ln w="762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DD65707F-B992-B705-D8EF-2111B5A30651}"/>
              </a:ext>
            </a:extLst>
          </p:cNvPr>
          <p:cNvSpPr txBox="1"/>
          <p:nvPr/>
        </p:nvSpPr>
        <p:spPr>
          <a:xfrm>
            <a:off x="10721896" y="1911188"/>
            <a:ext cx="798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/>
              <a:t>抑制</a:t>
            </a: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F037A320-24A3-5995-9A50-E6B4C3A08AC0}"/>
              </a:ext>
            </a:extLst>
          </p:cNvPr>
          <p:cNvSpPr txBox="1"/>
          <p:nvPr/>
        </p:nvSpPr>
        <p:spPr>
          <a:xfrm>
            <a:off x="10711998" y="2407708"/>
            <a:ext cx="798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00B050"/>
                </a:solidFill>
              </a:rPr>
              <a:t>促通</a:t>
            </a: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20E82152-0075-AB2C-4AFC-4FDB57AF1279}"/>
              </a:ext>
            </a:extLst>
          </p:cNvPr>
          <p:cNvSpPr txBox="1"/>
          <p:nvPr/>
        </p:nvSpPr>
        <p:spPr>
          <a:xfrm>
            <a:off x="364182" y="959501"/>
            <a:ext cx="111466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p"/>
            </a:pPr>
            <a:r>
              <a:rPr lang="ja-JP" altLang="en-US" sz="1800" b="1" dirty="0">
                <a:solidFill>
                  <a:schemeClr val="tx1"/>
                </a:solidFill>
              </a:rPr>
              <a:t>基底核内におけるループを通じて</a:t>
            </a:r>
            <a:r>
              <a:rPr lang="en-US" altLang="ja-JP" sz="1800" b="1" dirty="0">
                <a:solidFill>
                  <a:schemeClr val="tx1"/>
                </a:solidFill>
              </a:rPr>
              <a:t>, </a:t>
            </a:r>
            <a:r>
              <a:rPr lang="ja-JP" altLang="en-US" sz="1800" b="1" u="sng" dirty="0">
                <a:solidFill>
                  <a:srgbClr val="FF0000"/>
                </a:solidFill>
              </a:rPr>
              <a:t>興奮・抑制の均衡をコントロールすることで身体運動を保証</a:t>
            </a:r>
            <a:r>
              <a:rPr lang="ja-JP" altLang="en-US" sz="1800" b="1" dirty="0">
                <a:solidFill>
                  <a:schemeClr val="tx1"/>
                </a:solidFill>
              </a:rPr>
              <a:t>している</a:t>
            </a:r>
            <a:r>
              <a:rPr lang="en-US" altLang="ja-JP" sz="1800" b="1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D8E2A7D-B6FD-FE25-1C53-02FF5B23C0F1}"/>
              </a:ext>
            </a:extLst>
          </p:cNvPr>
          <p:cNvSpPr/>
          <p:nvPr/>
        </p:nvSpPr>
        <p:spPr>
          <a:xfrm>
            <a:off x="753062" y="6700131"/>
            <a:ext cx="11438938" cy="1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ja-JP" altLang="en-US" sz="1000" b="1" dirty="0">
                <a:solidFill>
                  <a:schemeClr val="tx1"/>
                </a:solidFill>
              </a:rPr>
              <a:t>高草木 薫：大脳基底核による運動の制御 </a:t>
            </a:r>
            <a:r>
              <a:rPr lang="en-US" altLang="ja-JP" sz="1000" b="1" dirty="0">
                <a:solidFill>
                  <a:schemeClr val="tx1"/>
                </a:solidFill>
              </a:rPr>
              <a:t>.</a:t>
            </a:r>
            <a:r>
              <a:rPr lang="ja-JP" altLang="en-US" sz="1000" b="1" dirty="0">
                <a:solidFill>
                  <a:schemeClr val="tx1"/>
                </a:solidFill>
              </a:rPr>
              <a:t>臨床神経学 </a:t>
            </a:r>
            <a:r>
              <a:rPr lang="en-US" altLang="ja-JP" sz="1000" b="1" dirty="0">
                <a:solidFill>
                  <a:schemeClr val="tx1"/>
                </a:solidFill>
              </a:rPr>
              <a:t>49(6), 325-334, 2009</a:t>
            </a:r>
          </a:p>
        </p:txBody>
      </p:sp>
    </p:spTree>
    <p:extLst>
      <p:ext uri="{BB962C8B-B14F-4D97-AF65-F5344CB8AC3E}">
        <p14:creationId xmlns:p14="http://schemas.microsoft.com/office/powerpoint/2010/main" val="1680330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図表 3">
            <a:extLst>
              <a:ext uri="{FF2B5EF4-FFF2-40B4-BE49-F238E27FC236}">
                <a16:creationId xmlns:a16="http://schemas.microsoft.com/office/drawing/2014/main" id="{E3BA4326-8E75-4CEB-A43E-F6A2052D3991}"/>
              </a:ext>
            </a:extLst>
          </p:cNvPr>
          <p:cNvGraphicFramePr/>
          <p:nvPr/>
        </p:nvGraphicFramePr>
        <p:xfrm>
          <a:off x="0" y="938766"/>
          <a:ext cx="12192000" cy="5960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矢印: 左 8">
            <a:extLst>
              <a:ext uri="{FF2B5EF4-FFF2-40B4-BE49-F238E27FC236}">
                <a16:creationId xmlns:a16="http://schemas.microsoft.com/office/drawing/2014/main" id="{92806BDF-3F4C-4544-953A-4E49E647253C}"/>
              </a:ext>
            </a:extLst>
          </p:cNvPr>
          <p:cNvSpPr/>
          <p:nvPr/>
        </p:nvSpPr>
        <p:spPr>
          <a:xfrm>
            <a:off x="5161936" y="5307117"/>
            <a:ext cx="1868129" cy="678295"/>
          </a:xfrm>
          <a:prstGeom prst="leftArrow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/>
              <a:t>Weight Shift</a:t>
            </a:r>
            <a:endParaRPr kumimoji="1" lang="ja-JP" altLang="en-US" b="1"/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2ACD885F-0D6F-4259-8E7A-0B8830E54936}"/>
              </a:ext>
            </a:extLst>
          </p:cNvPr>
          <p:cNvSpPr/>
          <p:nvPr/>
        </p:nvSpPr>
        <p:spPr>
          <a:xfrm flipH="1">
            <a:off x="931682" y="897516"/>
            <a:ext cx="4248000" cy="1872000"/>
          </a:xfrm>
          <a:prstGeom prst="roundRect">
            <a:avLst>
              <a:gd name="adj" fmla="val 10000"/>
            </a:avLst>
          </a:prstGeom>
          <a:blipFill rotWithShape="1">
            <a:blip r:embed="rId7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 t="-9382" b="-3726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ja-JP" altLang="en-US" dirty="0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C6C68B64-3FEB-4A51-843E-BB7C1528CA41}"/>
              </a:ext>
            </a:extLst>
          </p:cNvPr>
          <p:cNvSpPr/>
          <p:nvPr/>
        </p:nvSpPr>
        <p:spPr>
          <a:xfrm flipH="1">
            <a:off x="7130473" y="892137"/>
            <a:ext cx="4041861" cy="1877379"/>
          </a:xfrm>
          <a:prstGeom prst="rect">
            <a:avLst/>
          </a:prstGeom>
          <a:blipFill rotWithShape="1">
            <a:blip r:embed="rId9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 t="-11487" b="-3759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-5553"/>
              <a:satOff val="191"/>
              <a:lumOff val="-612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ja-JP" altLang="en-US" dirty="0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464C5BE1-899A-40E3-9AE0-B2DA9F0124AC}"/>
              </a:ext>
            </a:extLst>
          </p:cNvPr>
          <p:cNvSpPr/>
          <p:nvPr/>
        </p:nvSpPr>
        <p:spPr>
          <a:xfrm flipH="1">
            <a:off x="6964218" y="3923938"/>
            <a:ext cx="4374369" cy="1872000"/>
          </a:xfrm>
          <a:prstGeom prst="rect">
            <a:avLst/>
          </a:prstGeom>
          <a:blipFill rotWithShape="1">
            <a:blip r:embed="rId11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 t="-8976" b="-3509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-11107"/>
              <a:satOff val="381"/>
              <a:lumOff val="-1225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ja-JP" altLang="en-US" dirty="0"/>
          </a:p>
        </p:txBody>
      </p:sp>
      <p:sp>
        <p:nvSpPr>
          <p:cNvPr id="24" name="矢印: 左 23">
            <a:extLst>
              <a:ext uri="{FF2B5EF4-FFF2-40B4-BE49-F238E27FC236}">
                <a16:creationId xmlns:a16="http://schemas.microsoft.com/office/drawing/2014/main" id="{8D9A6CCA-9C42-44E6-B1E6-05B4EF8B44BE}"/>
              </a:ext>
            </a:extLst>
          </p:cNvPr>
          <p:cNvSpPr/>
          <p:nvPr/>
        </p:nvSpPr>
        <p:spPr>
          <a:xfrm rot="16200000">
            <a:off x="11079800" y="3574830"/>
            <a:ext cx="641311" cy="554309"/>
          </a:xfrm>
          <a:prstGeom prst="leftArrow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79D933F1-56F6-44C1-B18A-76510C5ECA9F}"/>
              </a:ext>
            </a:extLst>
          </p:cNvPr>
          <p:cNvSpPr/>
          <p:nvPr/>
        </p:nvSpPr>
        <p:spPr>
          <a:xfrm>
            <a:off x="10608913" y="3585794"/>
            <a:ext cx="1583087" cy="4635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>
                <a:solidFill>
                  <a:schemeClr val="tx1"/>
                </a:solidFill>
              </a:rPr>
              <a:t>Weight Shift</a:t>
            </a:r>
            <a:endParaRPr kumimoji="1" lang="ja-JP" altLang="en-US" b="1">
              <a:solidFill>
                <a:schemeClr val="tx1"/>
              </a:solidFill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04A42820-881B-4112-AA78-3CC731A875AA}"/>
              </a:ext>
            </a:extLst>
          </p:cNvPr>
          <p:cNvSpPr/>
          <p:nvPr/>
        </p:nvSpPr>
        <p:spPr>
          <a:xfrm flipH="1">
            <a:off x="1226030" y="3923938"/>
            <a:ext cx="3653996" cy="1872000"/>
          </a:xfrm>
          <a:prstGeom prst="rect">
            <a:avLst/>
          </a:prstGeom>
          <a:blipFill rotWithShape="1">
            <a:blip r:embed="rId1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 t="-2939" b="-9546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-16660"/>
              <a:satOff val="572"/>
              <a:lumOff val="-183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ja-JP" altLang="en-US" dirty="0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1E459F5A-0DAC-E797-3348-0A1A48CDA66F}"/>
              </a:ext>
            </a:extLst>
          </p:cNvPr>
          <p:cNvGrpSpPr/>
          <p:nvPr/>
        </p:nvGrpSpPr>
        <p:grpSpPr>
          <a:xfrm>
            <a:off x="0" y="3759"/>
            <a:ext cx="12192000" cy="820205"/>
            <a:chOff x="0" y="0"/>
            <a:chExt cx="12192000" cy="820205"/>
          </a:xfrm>
        </p:grpSpPr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E6B8B591-3483-F522-FF19-20E2C9E06524}"/>
                </a:ext>
              </a:extLst>
            </p:cNvPr>
            <p:cNvSpPr/>
            <p:nvPr/>
          </p:nvSpPr>
          <p:spPr>
            <a:xfrm>
              <a:off x="0" y="461665"/>
              <a:ext cx="12192000" cy="3585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ja-JP" altLang="en-US" sz="2800" b="1" i="1" kern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相でとらえる起き上がり</a:t>
              </a:r>
              <a:endParaRPr lang="en-US" altLang="ja-JP" sz="2800" b="1" i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5" name="直線コネクタ 4">
              <a:extLst>
                <a:ext uri="{FF2B5EF4-FFF2-40B4-BE49-F238E27FC236}">
                  <a16:creationId xmlns:a16="http://schemas.microsoft.com/office/drawing/2014/main" id="{ADFB965A-4178-DBD5-8077-9DFF4FE8DECC}"/>
                </a:ext>
              </a:extLst>
            </p:cNvPr>
            <p:cNvCxnSpPr/>
            <p:nvPr/>
          </p:nvCxnSpPr>
          <p:spPr>
            <a:xfrm flipV="1">
              <a:off x="0" y="328396"/>
              <a:ext cx="11438938" cy="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B992FDD0-B293-7919-5570-01A00226E2B2}"/>
                </a:ext>
              </a:extLst>
            </p:cNvPr>
            <p:cNvGrpSpPr/>
            <p:nvPr/>
          </p:nvGrpSpPr>
          <p:grpSpPr>
            <a:xfrm>
              <a:off x="11438938" y="0"/>
              <a:ext cx="753062" cy="749684"/>
              <a:chOff x="2577737" y="461555"/>
              <a:chExt cx="3780000" cy="3779125"/>
            </a:xfrm>
            <a:solidFill>
              <a:srgbClr val="C00000"/>
            </a:solidFill>
            <a:effectLst/>
          </p:grpSpPr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C83B2C44-C75A-C088-2B89-00237DE5AFE7}"/>
                  </a:ext>
                </a:extLst>
              </p:cNvPr>
              <p:cNvSpPr/>
              <p:nvPr/>
            </p:nvSpPr>
            <p:spPr>
              <a:xfrm>
                <a:off x="2577737" y="461555"/>
                <a:ext cx="1800000" cy="1800000"/>
              </a:xfrm>
              <a:prstGeom prst="rect">
                <a:avLst/>
              </a:prstGeom>
              <a:solidFill>
                <a:srgbClr val="FF0000"/>
              </a:solidFill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b="1" dirty="0">
                    <a:solidFill>
                      <a:schemeClr val="bg1"/>
                    </a:solidFill>
                    <a:latin typeface="Adobe Gothic Std B" panose="020B0800000000000000" pitchFamily="34" charset="-128"/>
                    <a:ea typeface="Adobe Gothic Std B" panose="020B0800000000000000" pitchFamily="34" charset="-128"/>
                  </a:rPr>
                  <a:t>ス</a:t>
                </a:r>
                <a:endParaRPr kumimoji="1" lang="ja-JP" altLang="en-US" b="1" dirty="0">
                  <a:solidFill>
                    <a:schemeClr val="bg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27" name="正方形/長方形 26">
                <a:extLst>
                  <a:ext uri="{FF2B5EF4-FFF2-40B4-BE49-F238E27FC236}">
                    <a16:creationId xmlns:a16="http://schemas.microsoft.com/office/drawing/2014/main" id="{86CC3F59-53F9-2D20-E8DB-E74A3D8D0794}"/>
                  </a:ext>
                </a:extLst>
              </p:cNvPr>
              <p:cNvSpPr/>
              <p:nvPr/>
            </p:nvSpPr>
            <p:spPr>
              <a:xfrm>
                <a:off x="4557737" y="2440680"/>
                <a:ext cx="1800000" cy="18000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b="1" dirty="0">
                    <a:solidFill>
                      <a:schemeClr val="bg1"/>
                    </a:solidFill>
                    <a:latin typeface="Adobe Gothic Std B" panose="020B0800000000000000" pitchFamily="34" charset="-128"/>
                    <a:ea typeface="Adobe Gothic Std B" panose="020B0800000000000000" pitchFamily="34" charset="-128"/>
                  </a:rPr>
                  <a:t>ボ</a:t>
                </a:r>
              </a:p>
            </p:txBody>
          </p:sp>
          <p:sp>
            <p:nvSpPr>
              <p:cNvPr id="28" name="正方形/長方形 27">
                <a:extLst>
                  <a:ext uri="{FF2B5EF4-FFF2-40B4-BE49-F238E27FC236}">
                    <a16:creationId xmlns:a16="http://schemas.microsoft.com/office/drawing/2014/main" id="{A2EB0BB2-5B19-273C-931C-E6D4D0A06E3E}"/>
                  </a:ext>
                </a:extLst>
              </p:cNvPr>
              <p:cNvSpPr/>
              <p:nvPr/>
            </p:nvSpPr>
            <p:spPr>
              <a:xfrm>
                <a:off x="4557737" y="461555"/>
                <a:ext cx="1800000" cy="18000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b="1" dirty="0">
                    <a:solidFill>
                      <a:schemeClr val="bg1"/>
                    </a:solidFill>
                    <a:latin typeface="Adobe Gothic Std B" panose="020B0800000000000000" pitchFamily="34" charset="-128"/>
                    <a:ea typeface="Adobe Gothic Std B" panose="020B0800000000000000" pitchFamily="34" charset="-128"/>
                  </a:rPr>
                  <a:t>ト</a:t>
                </a:r>
              </a:p>
            </p:txBody>
          </p:sp>
          <p:sp>
            <p:nvSpPr>
              <p:cNvPr id="29" name="正方形/長方形 28">
                <a:extLst>
                  <a:ext uri="{FF2B5EF4-FFF2-40B4-BE49-F238E27FC236}">
                    <a16:creationId xmlns:a16="http://schemas.microsoft.com/office/drawing/2014/main" id="{7CC1E108-511E-8B2F-EDB3-65CF4A8FF377}"/>
                  </a:ext>
                </a:extLst>
              </p:cNvPr>
              <p:cNvSpPr/>
              <p:nvPr/>
            </p:nvSpPr>
            <p:spPr>
              <a:xfrm>
                <a:off x="2577737" y="2440680"/>
                <a:ext cx="1800000" cy="18000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b="1" dirty="0">
                    <a:solidFill>
                      <a:schemeClr val="bg1"/>
                    </a:solidFill>
                    <a:latin typeface="Adobe Gothic Std B" panose="020B0800000000000000" pitchFamily="34" charset="-128"/>
                    <a:ea typeface="Adobe Gothic Std B" panose="020B0800000000000000" pitchFamily="34" charset="-128"/>
                  </a:rPr>
                  <a:t>ラ</a:t>
                </a:r>
              </a:p>
            </p:txBody>
          </p:sp>
        </p:grp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E01376CB-7BB1-0A17-C725-B67BBFADB58F}"/>
                </a:ext>
              </a:extLst>
            </p:cNvPr>
            <p:cNvSpPr/>
            <p:nvPr/>
          </p:nvSpPr>
          <p:spPr>
            <a:xfrm>
              <a:off x="0" y="600434"/>
              <a:ext cx="11438938" cy="10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it-IT" altLang="ja-JP" sz="9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880735C9-C93E-6324-1288-8FBDD60B715F}"/>
                </a:ext>
              </a:extLst>
            </p:cNvPr>
            <p:cNvSpPr/>
            <p:nvPr/>
          </p:nvSpPr>
          <p:spPr>
            <a:xfrm>
              <a:off x="0" y="62727"/>
              <a:ext cx="11438938" cy="24760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altLang="ja-JP" sz="1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18022194-903F-F9C7-5217-D73027CCA159}"/>
              </a:ext>
            </a:extLst>
          </p:cNvPr>
          <p:cNvSpPr/>
          <p:nvPr/>
        </p:nvSpPr>
        <p:spPr>
          <a:xfrm>
            <a:off x="4880026" y="6696418"/>
            <a:ext cx="7311973" cy="130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ja-JP" sz="900" b="1" dirty="0">
                <a:solidFill>
                  <a:schemeClr val="tx1"/>
                </a:solidFill>
              </a:rPr>
              <a:t>Donald A. Neumann et al</a:t>
            </a:r>
            <a:r>
              <a:rPr lang="ja-JP" altLang="en-US" sz="900" b="1" dirty="0">
                <a:solidFill>
                  <a:schemeClr val="tx1"/>
                </a:solidFill>
              </a:rPr>
              <a:t>：</a:t>
            </a:r>
            <a:r>
              <a:rPr lang="en-US" altLang="ja-JP" sz="900" b="1" dirty="0">
                <a:solidFill>
                  <a:schemeClr val="tx1"/>
                </a:solidFill>
              </a:rPr>
              <a:t>Kinesiology of the Musculoskeletal System: Foundations for Rehabilitation, 2edition</a:t>
            </a:r>
            <a:r>
              <a:rPr lang="ja-JP" altLang="en-US" sz="900" b="1" dirty="0">
                <a:solidFill>
                  <a:schemeClr val="tx1"/>
                </a:solidFill>
              </a:rPr>
              <a:t>：</a:t>
            </a:r>
            <a:r>
              <a:rPr lang="en-US" altLang="ja-JP" sz="900" b="1" dirty="0">
                <a:solidFill>
                  <a:schemeClr val="tx1"/>
                </a:solidFill>
              </a:rPr>
              <a:t>Mosby</a:t>
            </a:r>
            <a:r>
              <a:rPr lang="ja-JP" altLang="en-US" sz="900" b="1" dirty="0" err="1">
                <a:solidFill>
                  <a:schemeClr val="tx1"/>
                </a:solidFill>
              </a:rPr>
              <a:t>．</a:t>
            </a:r>
            <a:r>
              <a:rPr lang="en-US" altLang="ja-JP" sz="900" b="1" dirty="0">
                <a:solidFill>
                  <a:schemeClr val="tx1"/>
                </a:solidFill>
              </a:rPr>
              <a:t>2009</a:t>
            </a:r>
          </a:p>
        </p:txBody>
      </p:sp>
    </p:spTree>
    <p:extLst>
      <p:ext uri="{BB962C8B-B14F-4D97-AF65-F5344CB8AC3E}">
        <p14:creationId xmlns:p14="http://schemas.microsoft.com/office/powerpoint/2010/main" val="4199594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3d person examines question stock photo | Sculpture lessons, Powerpoint ...">
            <a:extLst>
              <a:ext uri="{FF2B5EF4-FFF2-40B4-BE49-F238E27FC236}">
                <a16:creationId xmlns:a16="http://schemas.microsoft.com/office/drawing/2014/main" id="{9DF15E60-9104-0094-B48A-CBF66B8A1A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2" r="9230" b="9322"/>
          <a:stretch/>
        </p:blipFill>
        <p:spPr bwMode="auto">
          <a:xfrm>
            <a:off x="9652762" y="831343"/>
            <a:ext cx="2454443" cy="228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265D01A-4E1F-D026-097F-692350F265CE}"/>
              </a:ext>
            </a:extLst>
          </p:cNvPr>
          <p:cNvGrpSpPr/>
          <p:nvPr/>
        </p:nvGrpSpPr>
        <p:grpSpPr>
          <a:xfrm>
            <a:off x="0" y="0"/>
            <a:ext cx="12192000" cy="751682"/>
            <a:chOff x="0" y="0"/>
            <a:chExt cx="12192000" cy="751682"/>
          </a:xfrm>
        </p:grpSpPr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56B682E5-E850-4A66-FE51-DC21CCC04621}"/>
                </a:ext>
              </a:extLst>
            </p:cNvPr>
            <p:cNvSpPr/>
            <p:nvPr/>
          </p:nvSpPr>
          <p:spPr>
            <a:xfrm>
              <a:off x="0" y="393142"/>
              <a:ext cx="12192000" cy="3585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ja-JP" altLang="en-US" sz="2800" b="1" i="1" kern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起き上がりの評価</a:t>
              </a:r>
            </a:p>
          </p:txBody>
        </p:sp>
        <p:cxnSp>
          <p:nvCxnSpPr>
            <p:cNvPr id="4" name="直線コネクタ 3">
              <a:extLst>
                <a:ext uri="{FF2B5EF4-FFF2-40B4-BE49-F238E27FC236}">
                  <a16:creationId xmlns:a16="http://schemas.microsoft.com/office/drawing/2014/main" id="{F58E6D34-5005-BF82-7EB3-1C6D6F1FE746}"/>
                </a:ext>
              </a:extLst>
            </p:cNvPr>
            <p:cNvCxnSpPr/>
            <p:nvPr/>
          </p:nvCxnSpPr>
          <p:spPr>
            <a:xfrm flipV="1">
              <a:off x="0" y="309483"/>
              <a:ext cx="11438938" cy="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26AF8187-48EF-EAB4-A89A-8FD1EE322ED4}"/>
                </a:ext>
              </a:extLst>
            </p:cNvPr>
            <p:cNvGrpSpPr/>
            <p:nvPr/>
          </p:nvGrpSpPr>
          <p:grpSpPr>
            <a:xfrm>
              <a:off x="11438938" y="0"/>
              <a:ext cx="753062" cy="749684"/>
              <a:chOff x="2577737" y="461555"/>
              <a:chExt cx="3780000" cy="3779125"/>
            </a:xfrm>
            <a:solidFill>
              <a:srgbClr val="C00000"/>
            </a:solidFill>
            <a:effectLst/>
          </p:grpSpPr>
          <p:sp>
            <p:nvSpPr>
              <p:cNvPr id="20" name="正方形/長方形 19">
                <a:extLst>
                  <a:ext uri="{FF2B5EF4-FFF2-40B4-BE49-F238E27FC236}">
                    <a16:creationId xmlns:a16="http://schemas.microsoft.com/office/drawing/2014/main" id="{9B91E4F8-0E42-A667-B38E-ABE8D491579D}"/>
                  </a:ext>
                </a:extLst>
              </p:cNvPr>
              <p:cNvSpPr/>
              <p:nvPr/>
            </p:nvSpPr>
            <p:spPr>
              <a:xfrm>
                <a:off x="2577737" y="461555"/>
                <a:ext cx="1800000" cy="180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b="1" dirty="0">
                    <a:solidFill>
                      <a:schemeClr val="bg1"/>
                    </a:solidFill>
                    <a:latin typeface="Adobe Gothic Std B" panose="020B0800000000000000" pitchFamily="34" charset="-128"/>
                    <a:ea typeface="Adobe Gothic Std B" panose="020B0800000000000000" pitchFamily="34" charset="-128"/>
                  </a:rPr>
                  <a:t>ス</a:t>
                </a:r>
                <a:endParaRPr kumimoji="1" lang="ja-JP" altLang="en-US" b="1" dirty="0">
                  <a:solidFill>
                    <a:schemeClr val="bg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24886F94-096F-FC6D-D70C-30680F03A2DC}"/>
                  </a:ext>
                </a:extLst>
              </p:cNvPr>
              <p:cNvSpPr/>
              <p:nvPr/>
            </p:nvSpPr>
            <p:spPr>
              <a:xfrm>
                <a:off x="4557737" y="2440680"/>
                <a:ext cx="1800000" cy="18000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b="1" dirty="0">
                    <a:solidFill>
                      <a:schemeClr val="bg1"/>
                    </a:solidFill>
                    <a:latin typeface="Adobe Gothic Std B" panose="020B0800000000000000" pitchFamily="34" charset="-128"/>
                    <a:ea typeface="Adobe Gothic Std B" panose="020B0800000000000000" pitchFamily="34" charset="-128"/>
                  </a:rPr>
                  <a:t>ボ</a:t>
                </a:r>
              </a:p>
            </p:txBody>
          </p:sp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40F4F8DE-7B49-72C4-2044-57C7E6B3DA56}"/>
                  </a:ext>
                </a:extLst>
              </p:cNvPr>
              <p:cNvSpPr/>
              <p:nvPr/>
            </p:nvSpPr>
            <p:spPr>
              <a:xfrm>
                <a:off x="4557737" y="461555"/>
                <a:ext cx="1800000" cy="18000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b="1" dirty="0">
                    <a:solidFill>
                      <a:schemeClr val="bg1"/>
                    </a:solidFill>
                    <a:latin typeface="Adobe Gothic Std B" panose="020B0800000000000000" pitchFamily="34" charset="-128"/>
                    <a:ea typeface="Adobe Gothic Std B" panose="020B0800000000000000" pitchFamily="34" charset="-128"/>
                  </a:rPr>
                  <a:t>ト</a:t>
                </a:r>
              </a:p>
            </p:txBody>
          </p:sp>
          <p:sp>
            <p:nvSpPr>
              <p:cNvPr id="23" name="正方形/長方形 22">
                <a:extLst>
                  <a:ext uri="{FF2B5EF4-FFF2-40B4-BE49-F238E27FC236}">
                    <a16:creationId xmlns:a16="http://schemas.microsoft.com/office/drawing/2014/main" id="{68073195-704E-6392-F936-0B0FA3F94328}"/>
                  </a:ext>
                </a:extLst>
              </p:cNvPr>
              <p:cNvSpPr/>
              <p:nvPr/>
            </p:nvSpPr>
            <p:spPr>
              <a:xfrm>
                <a:off x="2577737" y="2440680"/>
                <a:ext cx="1800000" cy="18000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b="1" dirty="0">
                    <a:solidFill>
                      <a:schemeClr val="bg1"/>
                    </a:solidFill>
                    <a:latin typeface="Adobe Gothic Std B" panose="020B0800000000000000" pitchFamily="34" charset="-128"/>
                    <a:ea typeface="Adobe Gothic Std B" panose="020B0800000000000000" pitchFamily="34" charset="-128"/>
                  </a:rPr>
                  <a:t>ラ</a:t>
                </a:r>
              </a:p>
            </p:txBody>
          </p:sp>
        </p:grpSp>
      </p:grp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64B6BA4-F923-288E-60D0-43101A53AEA4}"/>
              </a:ext>
            </a:extLst>
          </p:cNvPr>
          <p:cNvSpPr txBox="1"/>
          <p:nvPr/>
        </p:nvSpPr>
        <p:spPr>
          <a:xfrm>
            <a:off x="613909" y="1632788"/>
            <a:ext cx="11578091" cy="337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b="1" dirty="0"/>
              <a:t>①第一印象は？</a:t>
            </a:r>
            <a:endParaRPr kumimoji="1" lang="en-US" altLang="ja-JP" b="1" dirty="0"/>
          </a:p>
          <a:p>
            <a:pPr>
              <a:lnSpc>
                <a:spcPct val="150000"/>
              </a:lnSpc>
            </a:pPr>
            <a:r>
              <a:rPr lang="ja-JP" altLang="en-US" b="1" dirty="0"/>
              <a:t>　→</a:t>
            </a:r>
            <a:endParaRPr lang="en-US" altLang="ja-JP" b="1" dirty="0"/>
          </a:p>
          <a:p>
            <a:pPr>
              <a:lnSpc>
                <a:spcPct val="150000"/>
              </a:lnSpc>
            </a:pPr>
            <a:endParaRPr lang="en-US" altLang="ja-JP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b="1" dirty="0"/>
              <a:t>②</a:t>
            </a:r>
            <a:r>
              <a:rPr kumimoji="1" lang="ja-JP" altLang="en-US" b="1" dirty="0"/>
              <a:t>どの相で問題が出現しているか？</a:t>
            </a:r>
            <a:endParaRPr kumimoji="1" lang="en-US" altLang="ja-JP" b="1" dirty="0"/>
          </a:p>
          <a:p>
            <a:pPr>
              <a:lnSpc>
                <a:spcPct val="150000"/>
              </a:lnSpc>
            </a:pPr>
            <a:r>
              <a:rPr lang="ja-JP" altLang="en-US" b="1" dirty="0"/>
              <a:t>　→</a:t>
            </a:r>
            <a:endParaRPr lang="en-US" altLang="ja-JP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kumimoji="1" lang="en-US" altLang="ja-JP" b="1" dirty="0"/>
          </a:p>
          <a:p>
            <a:pPr>
              <a:lnSpc>
                <a:spcPct val="150000"/>
              </a:lnSpc>
            </a:pPr>
            <a:r>
              <a:rPr lang="ja-JP" altLang="en-US" b="1" dirty="0"/>
              <a:t>③問題が出現している解剖学・運動学・神経学的要因は？</a:t>
            </a:r>
            <a:endParaRPr lang="en-US" altLang="ja-JP" b="1" dirty="0"/>
          </a:p>
          <a:p>
            <a:pPr>
              <a:lnSpc>
                <a:spcPct val="150000"/>
              </a:lnSpc>
            </a:pPr>
            <a:r>
              <a:rPr lang="ja-JP" altLang="en-US" b="1" dirty="0"/>
              <a:t>　→</a:t>
            </a:r>
            <a:endParaRPr lang="en-US" altLang="ja-JP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500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265D01A-4E1F-D026-097F-692350F265CE}"/>
              </a:ext>
            </a:extLst>
          </p:cNvPr>
          <p:cNvGrpSpPr/>
          <p:nvPr/>
        </p:nvGrpSpPr>
        <p:grpSpPr>
          <a:xfrm>
            <a:off x="0" y="0"/>
            <a:ext cx="12192000" cy="751682"/>
            <a:chOff x="0" y="0"/>
            <a:chExt cx="12192000" cy="751682"/>
          </a:xfrm>
        </p:grpSpPr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56B682E5-E850-4A66-FE51-DC21CCC04621}"/>
                </a:ext>
              </a:extLst>
            </p:cNvPr>
            <p:cNvSpPr/>
            <p:nvPr/>
          </p:nvSpPr>
          <p:spPr>
            <a:xfrm>
              <a:off x="0" y="393142"/>
              <a:ext cx="12192000" cy="3585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ja-JP" altLang="en-US" sz="2800" b="1" i="1" kern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起き上がりの動作観察</a:t>
              </a:r>
            </a:p>
          </p:txBody>
        </p:sp>
        <p:cxnSp>
          <p:nvCxnSpPr>
            <p:cNvPr id="4" name="直線コネクタ 3">
              <a:extLst>
                <a:ext uri="{FF2B5EF4-FFF2-40B4-BE49-F238E27FC236}">
                  <a16:creationId xmlns:a16="http://schemas.microsoft.com/office/drawing/2014/main" id="{F58E6D34-5005-BF82-7EB3-1C6D6F1FE746}"/>
                </a:ext>
              </a:extLst>
            </p:cNvPr>
            <p:cNvCxnSpPr/>
            <p:nvPr/>
          </p:nvCxnSpPr>
          <p:spPr>
            <a:xfrm flipV="1">
              <a:off x="0" y="309483"/>
              <a:ext cx="11438938" cy="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26AF8187-48EF-EAB4-A89A-8FD1EE322ED4}"/>
                </a:ext>
              </a:extLst>
            </p:cNvPr>
            <p:cNvGrpSpPr/>
            <p:nvPr/>
          </p:nvGrpSpPr>
          <p:grpSpPr>
            <a:xfrm>
              <a:off x="11438938" y="0"/>
              <a:ext cx="753062" cy="749684"/>
              <a:chOff x="2577737" y="461555"/>
              <a:chExt cx="3780000" cy="3779125"/>
            </a:xfrm>
            <a:solidFill>
              <a:srgbClr val="C00000"/>
            </a:solidFill>
            <a:effectLst/>
          </p:grpSpPr>
          <p:sp>
            <p:nvSpPr>
              <p:cNvPr id="20" name="正方形/長方形 19">
                <a:extLst>
                  <a:ext uri="{FF2B5EF4-FFF2-40B4-BE49-F238E27FC236}">
                    <a16:creationId xmlns:a16="http://schemas.microsoft.com/office/drawing/2014/main" id="{9B91E4F8-0E42-A667-B38E-ABE8D491579D}"/>
                  </a:ext>
                </a:extLst>
              </p:cNvPr>
              <p:cNvSpPr/>
              <p:nvPr/>
            </p:nvSpPr>
            <p:spPr>
              <a:xfrm>
                <a:off x="2577737" y="461555"/>
                <a:ext cx="1800000" cy="180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b="1" dirty="0">
                    <a:solidFill>
                      <a:schemeClr val="bg1"/>
                    </a:solidFill>
                    <a:latin typeface="Adobe Gothic Std B" panose="020B0800000000000000" pitchFamily="34" charset="-128"/>
                    <a:ea typeface="Adobe Gothic Std B" panose="020B0800000000000000" pitchFamily="34" charset="-128"/>
                  </a:rPr>
                  <a:t>ス</a:t>
                </a:r>
                <a:endParaRPr kumimoji="1" lang="ja-JP" altLang="en-US" b="1" dirty="0">
                  <a:solidFill>
                    <a:schemeClr val="bg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24886F94-096F-FC6D-D70C-30680F03A2DC}"/>
                  </a:ext>
                </a:extLst>
              </p:cNvPr>
              <p:cNvSpPr/>
              <p:nvPr/>
            </p:nvSpPr>
            <p:spPr>
              <a:xfrm>
                <a:off x="4557737" y="2440680"/>
                <a:ext cx="1800000" cy="18000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b="1" dirty="0">
                    <a:solidFill>
                      <a:schemeClr val="bg1"/>
                    </a:solidFill>
                    <a:latin typeface="Adobe Gothic Std B" panose="020B0800000000000000" pitchFamily="34" charset="-128"/>
                    <a:ea typeface="Adobe Gothic Std B" panose="020B0800000000000000" pitchFamily="34" charset="-128"/>
                  </a:rPr>
                  <a:t>ボ</a:t>
                </a:r>
              </a:p>
            </p:txBody>
          </p:sp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40F4F8DE-7B49-72C4-2044-57C7E6B3DA56}"/>
                  </a:ext>
                </a:extLst>
              </p:cNvPr>
              <p:cNvSpPr/>
              <p:nvPr/>
            </p:nvSpPr>
            <p:spPr>
              <a:xfrm>
                <a:off x="4557737" y="461555"/>
                <a:ext cx="1800000" cy="18000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b="1" dirty="0">
                    <a:solidFill>
                      <a:schemeClr val="bg1"/>
                    </a:solidFill>
                    <a:latin typeface="Adobe Gothic Std B" panose="020B0800000000000000" pitchFamily="34" charset="-128"/>
                    <a:ea typeface="Adobe Gothic Std B" panose="020B0800000000000000" pitchFamily="34" charset="-128"/>
                  </a:rPr>
                  <a:t>ト</a:t>
                </a:r>
              </a:p>
            </p:txBody>
          </p:sp>
          <p:sp>
            <p:nvSpPr>
              <p:cNvPr id="23" name="正方形/長方形 22">
                <a:extLst>
                  <a:ext uri="{FF2B5EF4-FFF2-40B4-BE49-F238E27FC236}">
                    <a16:creationId xmlns:a16="http://schemas.microsoft.com/office/drawing/2014/main" id="{68073195-704E-6392-F936-0B0FA3F94328}"/>
                  </a:ext>
                </a:extLst>
              </p:cNvPr>
              <p:cNvSpPr/>
              <p:nvPr/>
            </p:nvSpPr>
            <p:spPr>
              <a:xfrm>
                <a:off x="2577737" y="2440680"/>
                <a:ext cx="1800000" cy="18000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b="1" dirty="0">
                    <a:solidFill>
                      <a:schemeClr val="bg1"/>
                    </a:solidFill>
                    <a:latin typeface="Adobe Gothic Std B" panose="020B0800000000000000" pitchFamily="34" charset="-128"/>
                    <a:ea typeface="Adobe Gothic Std B" panose="020B0800000000000000" pitchFamily="34" charset="-128"/>
                  </a:rPr>
                  <a:t>ラ</a:t>
                </a:r>
              </a:p>
            </p:txBody>
          </p:sp>
        </p:grpSp>
      </p:grp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A22345F-13B4-6016-995C-B3632F9BAF5A}"/>
              </a:ext>
            </a:extLst>
          </p:cNvPr>
          <p:cNvSpPr txBox="1"/>
          <p:nvPr/>
        </p:nvSpPr>
        <p:spPr>
          <a:xfrm>
            <a:off x="179301" y="1179467"/>
            <a:ext cx="11793081" cy="5126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000" b="1" dirty="0"/>
              <a:t>①頭頸部運動と</a:t>
            </a:r>
            <a:r>
              <a:rPr kumimoji="1" lang="en-US" altLang="en-US" sz="2000" b="1" dirty="0"/>
              <a:t>Reaching</a:t>
            </a:r>
            <a:endParaRPr kumimoji="1" lang="ja-JP" altLang="en-US" sz="2000" b="1" dirty="0"/>
          </a:p>
          <a:p>
            <a:pPr>
              <a:lnSpc>
                <a:spcPct val="150000"/>
              </a:lnSpc>
            </a:pPr>
            <a:endParaRPr kumimoji="1" lang="en-US" altLang="ja-JP" sz="2000" b="1" dirty="0"/>
          </a:p>
          <a:p>
            <a:pPr>
              <a:lnSpc>
                <a:spcPct val="150000"/>
              </a:lnSpc>
            </a:pPr>
            <a:endParaRPr kumimoji="1" lang="en-US" altLang="ja-JP" sz="2000" b="1" dirty="0"/>
          </a:p>
          <a:p>
            <a:pPr>
              <a:lnSpc>
                <a:spcPct val="150000"/>
              </a:lnSpc>
            </a:pPr>
            <a:r>
              <a:rPr lang="ja-JP" altLang="en-US" sz="2000" b="1" dirty="0"/>
              <a:t>②</a:t>
            </a:r>
            <a:r>
              <a:rPr kumimoji="1" lang="ja-JP" altLang="en-US" sz="2000" b="1" dirty="0"/>
              <a:t>上部体幹の</a:t>
            </a:r>
            <a:r>
              <a:rPr kumimoji="1" lang="en-US" altLang="en-US" sz="2000" b="1" dirty="0"/>
              <a:t>Rotation</a:t>
            </a:r>
            <a:endParaRPr lang="en-US" altLang="en-US" sz="2000" b="1" dirty="0"/>
          </a:p>
          <a:p>
            <a:pPr>
              <a:lnSpc>
                <a:spcPct val="150000"/>
              </a:lnSpc>
            </a:pPr>
            <a:endParaRPr lang="en-US" altLang="ja-JP" sz="2000" b="1" dirty="0"/>
          </a:p>
          <a:p>
            <a:pPr>
              <a:lnSpc>
                <a:spcPct val="150000"/>
              </a:lnSpc>
            </a:pPr>
            <a:endParaRPr lang="en-US" altLang="ja-JP" sz="2000" b="1" dirty="0"/>
          </a:p>
          <a:p>
            <a:pPr>
              <a:lnSpc>
                <a:spcPct val="150000"/>
              </a:lnSpc>
            </a:pPr>
            <a:r>
              <a:rPr lang="ja-JP" altLang="en-US" sz="2000" b="1" dirty="0"/>
              <a:t>③</a:t>
            </a:r>
            <a:r>
              <a:rPr kumimoji="1" lang="en-US" altLang="ja-JP" sz="2000" b="1" dirty="0"/>
              <a:t>On Elbow</a:t>
            </a:r>
            <a:endParaRPr kumimoji="1" lang="ja-JP" altLang="en-US" sz="2000" dirty="0"/>
          </a:p>
          <a:p>
            <a:pPr>
              <a:lnSpc>
                <a:spcPct val="150000"/>
              </a:lnSpc>
            </a:pPr>
            <a:endParaRPr lang="en-US" altLang="ja-JP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en-US" altLang="ja-JP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000" b="1" dirty="0"/>
              <a:t>④</a:t>
            </a:r>
            <a:r>
              <a:rPr kumimoji="1" lang="en-US" altLang="ja-JP" sz="2000" b="1" dirty="0"/>
              <a:t>On Hand</a:t>
            </a:r>
            <a:r>
              <a:rPr kumimoji="1" lang="ja-JP" altLang="en-US" sz="2000" b="1" dirty="0"/>
              <a:t>～端座位</a:t>
            </a:r>
            <a:endParaRPr kumimoji="1" lang="en-US" altLang="ja-JP" sz="2000" b="1" dirty="0"/>
          </a:p>
          <a:p>
            <a:pPr>
              <a:lnSpc>
                <a:spcPct val="150000"/>
              </a:lnSpc>
            </a:pPr>
            <a:r>
              <a:rPr lang="ja-JP" altLang="en-US" sz="2000" b="1" dirty="0"/>
              <a:t>　　　　</a:t>
            </a:r>
            <a:endParaRPr kumimoji="1" lang="en-US" altLang="ja-JP" sz="2000" b="1" dirty="0">
              <a:solidFill>
                <a:srgbClr val="FF0000"/>
              </a:solidFill>
            </a:endParaRP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CD63F335-9579-D0BE-81F1-672D9938A513}"/>
              </a:ext>
            </a:extLst>
          </p:cNvPr>
          <p:cNvCxnSpPr>
            <a:cxnSpLocks/>
          </p:cNvCxnSpPr>
          <p:nvPr/>
        </p:nvCxnSpPr>
        <p:spPr>
          <a:xfrm>
            <a:off x="182401" y="3024862"/>
            <a:ext cx="1183029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BAC3C329-793D-4325-3DFA-3D76A11B4D80}"/>
              </a:ext>
            </a:extLst>
          </p:cNvPr>
          <p:cNvCxnSpPr>
            <a:cxnSpLocks/>
          </p:cNvCxnSpPr>
          <p:nvPr/>
        </p:nvCxnSpPr>
        <p:spPr>
          <a:xfrm>
            <a:off x="179301" y="1662347"/>
            <a:ext cx="1183029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5D252CB5-9CCC-EAA3-F30C-D5726860A5D7}"/>
              </a:ext>
            </a:extLst>
          </p:cNvPr>
          <p:cNvCxnSpPr>
            <a:cxnSpLocks/>
          </p:cNvCxnSpPr>
          <p:nvPr/>
        </p:nvCxnSpPr>
        <p:spPr>
          <a:xfrm>
            <a:off x="174140" y="4400943"/>
            <a:ext cx="1183029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4B3BDC96-3F27-5CB3-3945-6B307F95B654}"/>
              </a:ext>
            </a:extLst>
          </p:cNvPr>
          <p:cNvCxnSpPr>
            <a:cxnSpLocks/>
          </p:cNvCxnSpPr>
          <p:nvPr/>
        </p:nvCxnSpPr>
        <p:spPr>
          <a:xfrm>
            <a:off x="195849" y="5783740"/>
            <a:ext cx="1183029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284B1D3-37EA-7CE1-8562-F70E297A9B9F}"/>
              </a:ext>
            </a:extLst>
          </p:cNvPr>
          <p:cNvSpPr txBox="1"/>
          <p:nvPr/>
        </p:nvSpPr>
        <p:spPr>
          <a:xfrm>
            <a:off x="465035" y="4635398"/>
            <a:ext cx="10844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rgbClr val="FF0000"/>
                </a:solidFill>
              </a:rPr>
              <a:t>→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1F1FA9A-6B58-394D-9022-E519BCC2F8C7}"/>
              </a:ext>
            </a:extLst>
          </p:cNvPr>
          <p:cNvSpPr txBox="1"/>
          <p:nvPr/>
        </p:nvSpPr>
        <p:spPr>
          <a:xfrm>
            <a:off x="465035" y="3252601"/>
            <a:ext cx="11332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solidFill>
                  <a:srgbClr val="FF0000"/>
                </a:solidFill>
              </a:rPr>
              <a:t>→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8A790D2-B54E-B614-A6FA-3611E76F4892}"/>
              </a:ext>
            </a:extLst>
          </p:cNvPr>
          <p:cNvSpPr txBox="1"/>
          <p:nvPr/>
        </p:nvSpPr>
        <p:spPr>
          <a:xfrm>
            <a:off x="465035" y="1822066"/>
            <a:ext cx="10844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solidFill>
                  <a:srgbClr val="FF0000"/>
                </a:solidFill>
              </a:rPr>
              <a:t>→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5BAEAAC-26B8-3A18-DAD1-BA7B859597CC}"/>
              </a:ext>
            </a:extLst>
          </p:cNvPr>
          <p:cNvSpPr txBox="1"/>
          <p:nvPr/>
        </p:nvSpPr>
        <p:spPr>
          <a:xfrm>
            <a:off x="465035" y="6008655"/>
            <a:ext cx="10844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rgbClr val="FF0000"/>
                </a:solidFill>
              </a:rPr>
              <a:t>→</a:t>
            </a:r>
          </a:p>
        </p:txBody>
      </p:sp>
    </p:spTree>
    <p:extLst>
      <p:ext uri="{BB962C8B-B14F-4D97-AF65-F5344CB8AC3E}">
        <p14:creationId xmlns:p14="http://schemas.microsoft.com/office/powerpoint/2010/main" val="17387692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269AC0-E336-E608-F447-E362257BC2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6CC8A13-FE22-D14C-D6A2-9600E9A80D7D}"/>
              </a:ext>
            </a:extLst>
          </p:cNvPr>
          <p:cNvGrpSpPr/>
          <p:nvPr/>
        </p:nvGrpSpPr>
        <p:grpSpPr>
          <a:xfrm>
            <a:off x="0" y="0"/>
            <a:ext cx="12192000" cy="751682"/>
            <a:chOff x="0" y="0"/>
            <a:chExt cx="12192000" cy="751682"/>
          </a:xfrm>
        </p:grpSpPr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64E376D0-8A5D-7891-5982-17FE296E9F07}"/>
                </a:ext>
              </a:extLst>
            </p:cNvPr>
            <p:cNvSpPr/>
            <p:nvPr/>
          </p:nvSpPr>
          <p:spPr>
            <a:xfrm>
              <a:off x="0" y="393142"/>
              <a:ext cx="12192000" cy="3585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ja-JP" altLang="en-US" sz="2800" b="1" i="1" kern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まとめ</a:t>
              </a:r>
            </a:p>
          </p:txBody>
        </p:sp>
        <p:cxnSp>
          <p:nvCxnSpPr>
            <p:cNvPr id="4" name="直線コネクタ 3">
              <a:extLst>
                <a:ext uri="{FF2B5EF4-FFF2-40B4-BE49-F238E27FC236}">
                  <a16:creationId xmlns:a16="http://schemas.microsoft.com/office/drawing/2014/main" id="{EE5B33FE-58FC-78FC-31EA-7FB558364888}"/>
                </a:ext>
              </a:extLst>
            </p:cNvPr>
            <p:cNvCxnSpPr/>
            <p:nvPr/>
          </p:nvCxnSpPr>
          <p:spPr>
            <a:xfrm flipV="1">
              <a:off x="0" y="309483"/>
              <a:ext cx="11438938" cy="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2CC6A076-FBDE-1D5C-19BC-AC423C9D046F}"/>
                </a:ext>
              </a:extLst>
            </p:cNvPr>
            <p:cNvGrpSpPr/>
            <p:nvPr/>
          </p:nvGrpSpPr>
          <p:grpSpPr>
            <a:xfrm>
              <a:off x="11438938" y="0"/>
              <a:ext cx="753062" cy="749684"/>
              <a:chOff x="2577737" y="461555"/>
              <a:chExt cx="3780000" cy="3779125"/>
            </a:xfrm>
            <a:solidFill>
              <a:srgbClr val="C00000"/>
            </a:solidFill>
            <a:effectLst/>
          </p:grpSpPr>
          <p:sp>
            <p:nvSpPr>
              <p:cNvPr id="20" name="正方形/長方形 19">
                <a:extLst>
                  <a:ext uri="{FF2B5EF4-FFF2-40B4-BE49-F238E27FC236}">
                    <a16:creationId xmlns:a16="http://schemas.microsoft.com/office/drawing/2014/main" id="{497E9971-A5FD-BD24-9285-0D53EE6C4564}"/>
                  </a:ext>
                </a:extLst>
              </p:cNvPr>
              <p:cNvSpPr/>
              <p:nvPr/>
            </p:nvSpPr>
            <p:spPr>
              <a:xfrm>
                <a:off x="2577737" y="461555"/>
                <a:ext cx="1800000" cy="180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b="1" dirty="0">
                    <a:solidFill>
                      <a:schemeClr val="bg1"/>
                    </a:solidFill>
                    <a:latin typeface="Adobe Gothic Std B" panose="020B0800000000000000" pitchFamily="34" charset="-128"/>
                    <a:ea typeface="Adobe Gothic Std B" panose="020B0800000000000000" pitchFamily="34" charset="-128"/>
                  </a:rPr>
                  <a:t>ス</a:t>
                </a:r>
                <a:endParaRPr kumimoji="1" lang="ja-JP" altLang="en-US" b="1" dirty="0">
                  <a:solidFill>
                    <a:schemeClr val="bg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A5844768-8C56-D8EF-09A2-71A3787E7980}"/>
                  </a:ext>
                </a:extLst>
              </p:cNvPr>
              <p:cNvSpPr/>
              <p:nvPr/>
            </p:nvSpPr>
            <p:spPr>
              <a:xfrm>
                <a:off x="4557737" y="2440680"/>
                <a:ext cx="1800000" cy="18000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b="1" dirty="0">
                    <a:solidFill>
                      <a:schemeClr val="bg1"/>
                    </a:solidFill>
                    <a:latin typeface="Adobe Gothic Std B" panose="020B0800000000000000" pitchFamily="34" charset="-128"/>
                    <a:ea typeface="Adobe Gothic Std B" panose="020B0800000000000000" pitchFamily="34" charset="-128"/>
                  </a:rPr>
                  <a:t>ボ</a:t>
                </a:r>
              </a:p>
            </p:txBody>
          </p:sp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37AD160A-96AB-A9DC-8BA9-7FE2D8D09225}"/>
                  </a:ext>
                </a:extLst>
              </p:cNvPr>
              <p:cNvSpPr/>
              <p:nvPr/>
            </p:nvSpPr>
            <p:spPr>
              <a:xfrm>
                <a:off x="4557737" y="461555"/>
                <a:ext cx="1800000" cy="18000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b="1" dirty="0">
                    <a:solidFill>
                      <a:schemeClr val="bg1"/>
                    </a:solidFill>
                    <a:latin typeface="Adobe Gothic Std B" panose="020B0800000000000000" pitchFamily="34" charset="-128"/>
                    <a:ea typeface="Adobe Gothic Std B" panose="020B0800000000000000" pitchFamily="34" charset="-128"/>
                  </a:rPr>
                  <a:t>ト</a:t>
                </a:r>
              </a:p>
            </p:txBody>
          </p:sp>
          <p:sp>
            <p:nvSpPr>
              <p:cNvPr id="23" name="正方形/長方形 22">
                <a:extLst>
                  <a:ext uri="{FF2B5EF4-FFF2-40B4-BE49-F238E27FC236}">
                    <a16:creationId xmlns:a16="http://schemas.microsoft.com/office/drawing/2014/main" id="{6382AD0E-4EBC-562C-AB68-264BE65198CC}"/>
                  </a:ext>
                </a:extLst>
              </p:cNvPr>
              <p:cNvSpPr/>
              <p:nvPr/>
            </p:nvSpPr>
            <p:spPr>
              <a:xfrm>
                <a:off x="2577737" y="2440680"/>
                <a:ext cx="1800000" cy="18000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b="1" dirty="0">
                    <a:solidFill>
                      <a:schemeClr val="bg1"/>
                    </a:solidFill>
                    <a:latin typeface="Adobe Gothic Std B" panose="020B0800000000000000" pitchFamily="34" charset="-128"/>
                    <a:ea typeface="Adobe Gothic Std B" panose="020B0800000000000000" pitchFamily="34" charset="-128"/>
                  </a:rPr>
                  <a:t>ラ</a:t>
                </a:r>
              </a:p>
            </p:txBody>
          </p:sp>
        </p:grpSp>
      </p:grp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99C4919-0569-5752-DA8E-97B8D40A7115}"/>
              </a:ext>
            </a:extLst>
          </p:cNvPr>
          <p:cNvSpPr txBox="1"/>
          <p:nvPr/>
        </p:nvSpPr>
        <p:spPr>
          <a:xfrm>
            <a:off x="647298" y="1144858"/>
            <a:ext cx="8398484" cy="5403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000" b="1" dirty="0"/>
              <a:t>①動作の基本的な観察ポイントを理解する</a:t>
            </a:r>
            <a:endParaRPr kumimoji="1" lang="en-US" altLang="ja-JP" sz="2000" b="1" dirty="0"/>
          </a:p>
          <a:p>
            <a:pPr>
              <a:lnSpc>
                <a:spcPct val="150000"/>
              </a:lnSpc>
            </a:pPr>
            <a:r>
              <a:rPr kumimoji="1" lang="ja-JP" altLang="en-US" sz="2000" b="1" dirty="0"/>
              <a:t>　→</a:t>
            </a:r>
            <a:r>
              <a:rPr kumimoji="1" lang="ja-JP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弱化部位（</a:t>
            </a:r>
            <a:r>
              <a:rPr kumimoji="1" lang="en-US" altLang="ja-JP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weakness</a:t>
            </a:r>
            <a:r>
              <a:rPr kumimoji="1" lang="ja-JP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）を探す</a:t>
            </a:r>
            <a:endParaRPr kumimoji="1" lang="en-US" altLang="ja-JP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000" b="1" dirty="0"/>
              <a:t>　　症例１：右肩甲骨のプロトラクション</a:t>
            </a:r>
            <a:endParaRPr kumimoji="1" lang="en-US" altLang="ja-JP" sz="2000" b="1" dirty="0"/>
          </a:p>
          <a:p>
            <a:pPr>
              <a:lnSpc>
                <a:spcPct val="150000"/>
              </a:lnSpc>
            </a:pPr>
            <a:r>
              <a:rPr lang="ja-JP" altLang="en-US" sz="2000" b="1" dirty="0"/>
              <a:t>　　症例２：コアスタビリティ</a:t>
            </a:r>
            <a:endParaRPr lang="en-US" altLang="ja-JP" sz="2000" b="1" dirty="0"/>
          </a:p>
          <a:p>
            <a:pPr>
              <a:lnSpc>
                <a:spcPct val="150000"/>
              </a:lnSpc>
            </a:pPr>
            <a:endParaRPr kumimoji="1" lang="en-US" altLang="ja-JP" sz="1200" b="1" dirty="0"/>
          </a:p>
          <a:p>
            <a:pPr>
              <a:lnSpc>
                <a:spcPct val="150000"/>
              </a:lnSpc>
            </a:pPr>
            <a:r>
              <a:rPr lang="ja-JP" altLang="en-US" sz="2000" b="1" dirty="0"/>
              <a:t>②観察したポイントを整理し、問題点を理解する</a:t>
            </a:r>
            <a:endParaRPr lang="en-US" altLang="ja-JP" sz="2000" b="1" dirty="0"/>
          </a:p>
          <a:p>
            <a:pPr>
              <a:lnSpc>
                <a:spcPct val="150000"/>
              </a:lnSpc>
            </a:pPr>
            <a:r>
              <a:rPr lang="ja-JP" altLang="en-US" sz="2000" b="1" dirty="0"/>
              <a:t>　→</a:t>
            </a:r>
            <a:r>
              <a:rPr lang="ja-JP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なぜ弱化しているのか（動かしにくいのか）理由を探す</a:t>
            </a:r>
            <a:endParaRPr lang="en-US" altLang="ja-JP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000" b="1" dirty="0"/>
              <a:t>　　症例１：右広背筋・右菱形筋の</a:t>
            </a:r>
            <a:r>
              <a:rPr lang="ja-JP" altLang="en-US" sz="2000" b="1" dirty="0"/>
              <a:t>固縮，短縮</a:t>
            </a:r>
            <a:endParaRPr kumimoji="1" lang="en-US" altLang="ja-JP" sz="2000" b="1" dirty="0"/>
          </a:p>
          <a:p>
            <a:pPr>
              <a:lnSpc>
                <a:spcPct val="150000"/>
              </a:lnSpc>
            </a:pPr>
            <a:r>
              <a:rPr lang="ja-JP" altLang="en-US" sz="2000" b="1" dirty="0"/>
              <a:t>　　症例２：腹筋群の機能低下，脊柱起立筋の過剰収縮</a:t>
            </a:r>
            <a:endParaRPr lang="en-US" altLang="ja-JP" sz="2000" b="1" dirty="0"/>
          </a:p>
          <a:p>
            <a:pPr>
              <a:lnSpc>
                <a:spcPct val="150000"/>
              </a:lnSpc>
            </a:pPr>
            <a:endParaRPr lang="en-US" altLang="ja-JP" sz="1200" b="1" dirty="0"/>
          </a:p>
          <a:p>
            <a:pPr>
              <a:lnSpc>
                <a:spcPct val="150000"/>
              </a:lnSpc>
            </a:pPr>
            <a:r>
              <a:rPr kumimoji="1" lang="ja-JP" altLang="en-US" sz="2000" b="1" dirty="0"/>
              <a:t>③評価に基づく治療立案の流れを理解する</a:t>
            </a:r>
            <a:endParaRPr kumimoji="1" lang="en-US" altLang="ja-JP" sz="2000" b="1" dirty="0"/>
          </a:p>
          <a:p>
            <a:pPr>
              <a:lnSpc>
                <a:spcPct val="150000"/>
              </a:lnSpc>
            </a:pPr>
            <a:r>
              <a:rPr lang="ja-JP" altLang="en-US" sz="2000" b="1" dirty="0"/>
              <a:t>　→</a:t>
            </a:r>
            <a:r>
              <a:rPr lang="ja-JP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弱化している部位が活動しやすい条件をつくる</a:t>
            </a:r>
            <a:endParaRPr lang="en-US" altLang="ja-JP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A2969D1-30C0-94A0-2F81-CD8AC655B9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316" y="2312038"/>
            <a:ext cx="4024233" cy="4024233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641413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265D01A-4E1F-D026-097F-692350F265CE}"/>
              </a:ext>
            </a:extLst>
          </p:cNvPr>
          <p:cNvGrpSpPr/>
          <p:nvPr/>
        </p:nvGrpSpPr>
        <p:grpSpPr>
          <a:xfrm>
            <a:off x="0" y="0"/>
            <a:ext cx="12192000" cy="751682"/>
            <a:chOff x="0" y="0"/>
            <a:chExt cx="12192000" cy="751682"/>
          </a:xfrm>
        </p:grpSpPr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56B682E5-E850-4A66-FE51-DC21CCC04621}"/>
                </a:ext>
              </a:extLst>
            </p:cNvPr>
            <p:cNvSpPr/>
            <p:nvPr/>
          </p:nvSpPr>
          <p:spPr>
            <a:xfrm>
              <a:off x="0" y="393142"/>
              <a:ext cx="12192000" cy="3585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ja-JP" altLang="en-US" sz="2800" b="1" i="1" kern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本日の内容</a:t>
              </a:r>
            </a:p>
          </p:txBody>
        </p:sp>
        <p:cxnSp>
          <p:nvCxnSpPr>
            <p:cNvPr id="4" name="直線コネクタ 3">
              <a:extLst>
                <a:ext uri="{FF2B5EF4-FFF2-40B4-BE49-F238E27FC236}">
                  <a16:creationId xmlns:a16="http://schemas.microsoft.com/office/drawing/2014/main" id="{F58E6D34-5005-BF82-7EB3-1C6D6F1FE746}"/>
                </a:ext>
              </a:extLst>
            </p:cNvPr>
            <p:cNvCxnSpPr/>
            <p:nvPr/>
          </p:nvCxnSpPr>
          <p:spPr>
            <a:xfrm flipV="1">
              <a:off x="0" y="309483"/>
              <a:ext cx="11438938" cy="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26AF8187-48EF-EAB4-A89A-8FD1EE322ED4}"/>
                </a:ext>
              </a:extLst>
            </p:cNvPr>
            <p:cNvGrpSpPr/>
            <p:nvPr/>
          </p:nvGrpSpPr>
          <p:grpSpPr>
            <a:xfrm>
              <a:off x="11438938" y="0"/>
              <a:ext cx="753062" cy="749684"/>
              <a:chOff x="2577737" y="461555"/>
              <a:chExt cx="3780000" cy="3779125"/>
            </a:xfrm>
            <a:solidFill>
              <a:srgbClr val="C00000"/>
            </a:solidFill>
            <a:effectLst/>
          </p:grpSpPr>
          <p:sp>
            <p:nvSpPr>
              <p:cNvPr id="20" name="正方形/長方形 19">
                <a:extLst>
                  <a:ext uri="{FF2B5EF4-FFF2-40B4-BE49-F238E27FC236}">
                    <a16:creationId xmlns:a16="http://schemas.microsoft.com/office/drawing/2014/main" id="{9B91E4F8-0E42-A667-B38E-ABE8D491579D}"/>
                  </a:ext>
                </a:extLst>
              </p:cNvPr>
              <p:cNvSpPr/>
              <p:nvPr/>
            </p:nvSpPr>
            <p:spPr>
              <a:xfrm>
                <a:off x="2577737" y="461555"/>
                <a:ext cx="1800000" cy="180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b="1" dirty="0">
                    <a:solidFill>
                      <a:schemeClr val="bg1"/>
                    </a:solidFill>
                    <a:latin typeface="Adobe Gothic Std B" panose="020B0800000000000000" pitchFamily="34" charset="-128"/>
                    <a:ea typeface="Adobe Gothic Std B" panose="020B0800000000000000" pitchFamily="34" charset="-128"/>
                  </a:rPr>
                  <a:t>ス</a:t>
                </a:r>
                <a:endParaRPr kumimoji="1" lang="ja-JP" altLang="en-US" b="1" dirty="0">
                  <a:solidFill>
                    <a:schemeClr val="bg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24886F94-096F-FC6D-D70C-30680F03A2DC}"/>
                  </a:ext>
                </a:extLst>
              </p:cNvPr>
              <p:cNvSpPr/>
              <p:nvPr/>
            </p:nvSpPr>
            <p:spPr>
              <a:xfrm>
                <a:off x="4557737" y="2440680"/>
                <a:ext cx="1800000" cy="18000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b="1" dirty="0">
                    <a:solidFill>
                      <a:schemeClr val="bg1"/>
                    </a:solidFill>
                    <a:latin typeface="Adobe Gothic Std B" panose="020B0800000000000000" pitchFamily="34" charset="-128"/>
                    <a:ea typeface="Adobe Gothic Std B" panose="020B0800000000000000" pitchFamily="34" charset="-128"/>
                  </a:rPr>
                  <a:t>ボ</a:t>
                </a:r>
              </a:p>
            </p:txBody>
          </p:sp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40F4F8DE-7B49-72C4-2044-57C7E6B3DA56}"/>
                  </a:ext>
                </a:extLst>
              </p:cNvPr>
              <p:cNvSpPr/>
              <p:nvPr/>
            </p:nvSpPr>
            <p:spPr>
              <a:xfrm>
                <a:off x="4557737" y="461555"/>
                <a:ext cx="1800000" cy="18000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b="1" dirty="0">
                    <a:solidFill>
                      <a:schemeClr val="bg1"/>
                    </a:solidFill>
                    <a:latin typeface="Adobe Gothic Std B" panose="020B0800000000000000" pitchFamily="34" charset="-128"/>
                    <a:ea typeface="Adobe Gothic Std B" panose="020B0800000000000000" pitchFamily="34" charset="-128"/>
                  </a:rPr>
                  <a:t>ト</a:t>
                </a:r>
              </a:p>
            </p:txBody>
          </p:sp>
          <p:sp>
            <p:nvSpPr>
              <p:cNvPr id="23" name="正方形/長方形 22">
                <a:extLst>
                  <a:ext uri="{FF2B5EF4-FFF2-40B4-BE49-F238E27FC236}">
                    <a16:creationId xmlns:a16="http://schemas.microsoft.com/office/drawing/2014/main" id="{68073195-704E-6392-F936-0B0FA3F94328}"/>
                  </a:ext>
                </a:extLst>
              </p:cNvPr>
              <p:cNvSpPr/>
              <p:nvPr/>
            </p:nvSpPr>
            <p:spPr>
              <a:xfrm>
                <a:off x="2577737" y="2440680"/>
                <a:ext cx="1800000" cy="18000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b="1" dirty="0">
                    <a:solidFill>
                      <a:schemeClr val="bg1"/>
                    </a:solidFill>
                    <a:latin typeface="Adobe Gothic Std B" panose="020B0800000000000000" pitchFamily="34" charset="-128"/>
                    <a:ea typeface="Adobe Gothic Std B" panose="020B0800000000000000" pitchFamily="34" charset="-128"/>
                  </a:rPr>
                  <a:t>ラ</a:t>
                </a:r>
              </a:p>
            </p:txBody>
          </p:sp>
        </p:grpSp>
      </p:grp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44249E3-B8EF-6F16-577A-2C13C604DE41}"/>
              </a:ext>
            </a:extLst>
          </p:cNvPr>
          <p:cNvSpPr txBox="1"/>
          <p:nvPr/>
        </p:nvSpPr>
        <p:spPr>
          <a:xfrm>
            <a:off x="1851105" y="2310007"/>
            <a:ext cx="9946434" cy="223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p"/>
            </a:pPr>
            <a:r>
              <a:rPr lang="ja-JP" altLang="en-US" sz="3200" b="1" dirty="0"/>
              <a:t>　症例１：</a:t>
            </a:r>
            <a:r>
              <a:rPr kumimoji="1" lang="ja-JP" altLang="en-US" sz="3200" b="1" dirty="0"/>
              <a:t>寝返り動作の評価と</a:t>
            </a:r>
            <a:r>
              <a:rPr lang="ja-JP" altLang="en-US" sz="3200" b="1" dirty="0"/>
              <a:t>介入</a:t>
            </a:r>
            <a:endParaRPr lang="en-US" altLang="ja-JP" sz="3200" b="1" dirty="0"/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p"/>
            </a:pPr>
            <a:endParaRPr lang="en-US" altLang="ja-JP" sz="3200" b="1" dirty="0"/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p"/>
            </a:pPr>
            <a:r>
              <a:rPr lang="ja-JP" altLang="en-US" sz="3200" b="1" dirty="0"/>
              <a:t>　症例２：起き上がり動作の評価と介入</a:t>
            </a:r>
            <a:endParaRPr kumimoji="1" lang="en-US" altLang="ja-JP" sz="3200" b="1" dirty="0"/>
          </a:p>
        </p:txBody>
      </p:sp>
    </p:spTree>
    <p:extLst>
      <p:ext uri="{BB962C8B-B14F-4D97-AF65-F5344CB8AC3E}">
        <p14:creationId xmlns:p14="http://schemas.microsoft.com/office/powerpoint/2010/main" val="1512184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0D7C7A-1F51-737C-5899-AB7387F5D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04AD8B50-FA24-51D9-AFBC-FB8523AB2C5F}"/>
              </a:ext>
            </a:extLst>
          </p:cNvPr>
          <p:cNvGrpSpPr/>
          <p:nvPr/>
        </p:nvGrpSpPr>
        <p:grpSpPr>
          <a:xfrm>
            <a:off x="0" y="0"/>
            <a:ext cx="12192000" cy="751682"/>
            <a:chOff x="0" y="0"/>
            <a:chExt cx="12192000" cy="751682"/>
          </a:xfrm>
        </p:grpSpPr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9BEA978A-2BCF-5EB1-4AA2-53DAD4989A72}"/>
                </a:ext>
              </a:extLst>
            </p:cNvPr>
            <p:cNvSpPr/>
            <p:nvPr/>
          </p:nvSpPr>
          <p:spPr>
            <a:xfrm>
              <a:off x="0" y="393142"/>
              <a:ext cx="12192000" cy="3585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ja-JP" altLang="en-US" sz="2800" b="1" i="1" kern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本日の目標</a:t>
              </a:r>
            </a:p>
          </p:txBody>
        </p:sp>
        <p:cxnSp>
          <p:nvCxnSpPr>
            <p:cNvPr id="4" name="直線コネクタ 3">
              <a:extLst>
                <a:ext uri="{FF2B5EF4-FFF2-40B4-BE49-F238E27FC236}">
                  <a16:creationId xmlns:a16="http://schemas.microsoft.com/office/drawing/2014/main" id="{818CD521-DA87-8C2F-882D-48DD1A249B40}"/>
                </a:ext>
              </a:extLst>
            </p:cNvPr>
            <p:cNvCxnSpPr/>
            <p:nvPr/>
          </p:nvCxnSpPr>
          <p:spPr>
            <a:xfrm flipV="1">
              <a:off x="0" y="309483"/>
              <a:ext cx="11438938" cy="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2AAF028F-4DAF-4AF3-D81D-D3834362785E}"/>
                </a:ext>
              </a:extLst>
            </p:cNvPr>
            <p:cNvGrpSpPr/>
            <p:nvPr/>
          </p:nvGrpSpPr>
          <p:grpSpPr>
            <a:xfrm>
              <a:off x="11438938" y="0"/>
              <a:ext cx="753062" cy="749684"/>
              <a:chOff x="2577737" y="461555"/>
              <a:chExt cx="3780000" cy="3779125"/>
            </a:xfrm>
            <a:solidFill>
              <a:srgbClr val="C00000"/>
            </a:solidFill>
            <a:effectLst/>
          </p:grpSpPr>
          <p:sp>
            <p:nvSpPr>
              <p:cNvPr id="20" name="正方形/長方形 19">
                <a:extLst>
                  <a:ext uri="{FF2B5EF4-FFF2-40B4-BE49-F238E27FC236}">
                    <a16:creationId xmlns:a16="http://schemas.microsoft.com/office/drawing/2014/main" id="{0C668B7E-DA72-111B-E015-A5787C3D9592}"/>
                  </a:ext>
                </a:extLst>
              </p:cNvPr>
              <p:cNvSpPr/>
              <p:nvPr/>
            </p:nvSpPr>
            <p:spPr>
              <a:xfrm>
                <a:off x="2577737" y="461555"/>
                <a:ext cx="1800000" cy="180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b="1" dirty="0">
                    <a:solidFill>
                      <a:schemeClr val="bg1"/>
                    </a:solidFill>
                    <a:latin typeface="Adobe Gothic Std B" panose="020B0800000000000000" pitchFamily="34" charset="-128"/>
                    <a:ea typeface="Adobe Gothic Std B" panose="020B0800000000000000" pitchFamily="34" charset="-128"/>
                  </a:rPr>
                  <a:t>ス</a:t>
                </a:r>
                <a:endParaRPr kumimoji="1" lang="ja-JP" altLang="en-US" b="1" dirty="0">
                  <a:solidFill>
                    <a:schemeClr val="bg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42762897-EE7C-C56C-6BB5-02B2E2B5845B}"/>
                  </a:ext>
                </a:extLst>
              </p:cNvPr>
              <p:cNvSpPr/>
              <p:nvPr/>
            </p:nvSpPr>
            <p:spPr>
              <a:xfrm>
                <a:off x="4557737" y="2440680"/>
                <a:ext cx="1800000" cy="18000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b="1" dirty="0">
                    <a:solidFill>
                      <a:schemeClr val="bg1"/>
                    </a:solidFill>
                    <a:latin typeface="Adobe Gothic Std B" panose="020B0800000000000000" pitchFamily="34" charset="-128"/>
                    <a:ea typeface="Adobe Gothic Std B" panose="020B0800000000000000" pitchFamily="34" charset="-128"/>
                  </a:rPr>
                  <a:t>ボ</a:t>
                </a:r>
              </a:p>
            </p:txBody>
          </p:sp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09C3B4F7-948C-9D7C-5C8A-6B017D087FF2}"/>
                  </a:ext>
                </a:extLst>
              </p:cNvPr>
              <p:cNvSpPr/>
              <p:nvPr/>
            </p:nvSpPr>
            <p:spPr>
              <a:xfrm>
                <a:off x="4557737" y="461555"/>
                <a:ext cx="1800000" cy="18000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b="1" dirty="0">
                    <a:solidFill>
                      <a:schemeClr val="bg1"/>
                    </a:solidFill>
                    <a:latin typeface="Adobe Gothic Std B" panose="020B0800000000000000" pitchFamily="34" charset="-128"/>
                    <a:ea typeface="Adobe Gothic Std B" panose="020B0800000000000000" pitchFamily="34" charset="-128"/>
                  </a:rPr>
                  <a:t>ト</a:t>
                </a:r>
              </a:p>
            </p:txBody>
          </p:sp>
          <p:sp>
            <p:nvSpPr>
              <p:cNvPr id="23" name="正方形/長方形 22">
                <a:extLst>
                  <a:ext uri="{FF2B5EF4-FFF2-40B4-BE49-F238E27FC236}">
                    <a16:creationId xmlns:a16="http://schemas.microsoft.com/office/drawing/2014/main" id="{121C6213-5BA5-B237-DB9F-25A79C9257DA}"/>
                  </a:ext>
                </a:extLst>
              </p:cNvPr>
              <p:cNvSpPr/>
              <p:nvPr/>
            </p:nvSpPr>
            <p:spPr>
              <a:xfrm>
                <a:off x="2577737" y="2440680"/>
                <a:ext cx="1800000" cy="18000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b="1" dirty="0">
                    <a:solidFill>
                      <a:schemeClr val="bg1"/>
                    </a:solidFill>
                    <a:latin typeface="Adobe Gothic Std B" panose="020B0800000000000000" pitchFamily="34" charset="-128"/>
                    <a:ea typeface="Adobe Gothic Std B" panose="020B0800000000000000" pitchFamily="34" charset="-128"/>
                  </a:rPr>
                  <a:t>ラ</a:t>
                </a:r>
              </a:p>
            </p:txBody>
          </p:sp>
        </p:grpSp>
      </p:grp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2038747-C817-E537-4863-72346FA2C65A}"/>
              </a:ext>
            </a:extLst>
          </p:cNvPr>
          <p:cNvSpPr txBox="1"/>
          <p:nvPr/>
        </p:nvSpPr>
        <p:spPr>
          <a:xfrm>
            <a:off x="778468" y="2416068"/>
            <a:ext cx="7186972" cy="3225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300000"/>
              </a:lnSpc>
            </a:pPr>
            <a:r>
              <a:rPr kumimoji="1" lang="ja-JP" altLang="en-US" sz="2400" b="1" dirty="0"/>
              <a:t>①</a:t>
            </a:r>
            <a:r>
              <a:rPr lang="ja-JP" altLang="en-US" sz="2400" b="1" u="sng" dirty="0"/>
              <a:t>動作の基本的な観察ポイントを理解する</a:t>
            </a:r>
            <a:endParaRPr kumimoji="1" lang="en-US" altLang="ja-JP" sz="2400" b="1" u="sng" dirty="0"/>
          </a:p>
          <a:p>
            <a:pPr>
              <a:lnSpc>
                <a:spcPct val="300000"/>
              </a:lnSpc>
            </a:pPr>
            <a:r>
              <a:rPr lang="ja-JP" altLang="en-US" sz="2400" b="1" dirty="0"/>
              <a:t>②</a:t>
            </a:r>
            <a:r>
              <a:rPr lang="ja-JP" altLang="en-US" sz="2400" b="1" u="sng" dirty="0"/>
              <a:t>観察したポイントを整理し，問題点を理解する</a:t>
            </a:r>
            <a:endParaRPr lang="en-US" altLang="ja-JP" sz="2400" b="1" u="sng" dirty="0"/>
          </a:p>
          <a:p>
            <a:pPr>
              <a:lnSpc>
                <a:spcPct val="300000"/>
              </a:lnSpc>
            </a:pPr>
            <a:r>
              <a:rPr lang="ja-JP" altLang="en-US" sz="2400" b="1" dirty="0"/>
              <a:t>③</a:t>
            </a:r>
            <a:r>
              <a:rPr lang="ja-JP" altLang="en-US" sz="2400" b="1" u="sng" dirty="0"/>
              <a:t>評価に基づく治療立案の流れを理解する</a:t>
            </a:r>
            <a:endParaRPr lang="en-US" altLang="ja-JP" sz="2400" b="1" u="sng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E2BB3A3-4B63-BF98-AFDA-30C721FE6160}"/>
              </a:ext>
            </a:extLst>
          </p:cNvPr>
          <p:cNvSpPr txBox="1"/>
          <p:nvPr/>
        </p:nvSpPr>
        <p:spPr>
          <a:xfrm>
            <a:off x="620730" y="1457172"/>
            <a:ext cx="109505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p"/>
            </a:pPr>
            <a:r>
              <a:rPr kumimoji="1" lang="ja-JP" altLang="en-US" sz="2800" b="1" dirty="0"/>
              <a:t>症例の起き上がり動作の改善に向けたアプローチを</a:t>
            </a:r>
            <a:r>
              <a:rPr lang="ja-JP" altLang="en-US" sz="2800" b="1" dirty="0"/>
              <a:t>考案する</a:t>
            </a:r>
            <a:endParaRPr kumimoji="1" lang="ja-JP" altLang="en-US" sz="2800" b="1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F6C31995-1F12-4CF7-5FB6-96AF1F3178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2" t="1" r="16072" b="1"/>
          <a:stretch/>
        </p:blipFill>
        <p:spPr>
          <a:xfrm>
            <a:off x="8063689" y="2528887"/>
            <a:ext cx="4005313" cy="3432547"/>
          </a:xfrm>
          <a:prstGeom prst="roundRect">
            <a:avLst>
              <a:gd name="adj" fmla="val 44130"/>
            </a:avLst>
          </a:prstGeom>
        </p:spPr>
      </p:pic>
    </p:spTree>
    <p:extLst>
      <p:ext uri="{BB962C8B-B14F-4D97-AF65-F5344CB8AC3E}">
        <p14:creationId xmlns:p14="http://schemas.microsoft.com/office/powerpoint/2010/main" val="773672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グループ化 11"/>
          <p:cNvGrpSpPr/>
          <p:nvPr/>
        </p:nvGrpSpPr>
        <p:grpSpPr>
          <a:xfrm>
            <a:off x="0" y="0"/>
            <a:ext cx="12192000" cy="766807"/>
            <a:chOff x="0" y="0"/>
            <a:chExt cx="12192000" cy="766807"/>
          </a:xfrm>
        </p:grpSpPr>
        <p:sp>
          <p:nvSpPr>
            <p:cNvPr id="13" name="正方形/長方形 12"/>
            <p:cNvSpPr/>
            <p:nvPr/>
          </p:nvSpPr>
          <p:spPr>
            <a:xfrm>
              <a:off x="0" y="408267"/>
              <a:ext cx="12192000" cy="3585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ja-JP" altLang="en-US" sz="2800" b="1" i="1" kern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症例情報</a:t>
              </a:r>
              <a:endParaRPr lang="en-US" altLang="ja-JP" sz="2800" b="1" i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4" name="直線コネクタ 13"/>
            <p:cNvCxnSpPr/>
            <p:nvPr/>
          </p:nvCxnSpPr>
          <p:spPr>
            <a:xfrm flipV="1">
              <a:off x="0" y="314983"/>
              <a:ext cx="11438938" cy="2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グループ化 14"/>
            <p:cNvGrpSpPr/>
            <p:nvPr/>
          </p:nvGrpSpPr>
          <p:grpSpPr>
            <a:xfrm>
              <a:off x="11438938" y="0"/>
              <a:ext cx="753062" cy="749684"/>
              <a:chOff x="2577737" y="461555"/>
              <a:chExt cx="3780000" cy="3779125"/>
            </a:xfrm>
            <a:solidFill>
              <a:srgbClr val="C00000"/>
            </a:solidFill>
            <a:effectLst/>
          </p:grpSpPr>
          <p:sp>
            <p:nvSpPr>
              <p:cNvPr id="18" name="正方形/長方形 17"/>
              <p:cNvSpPr/>
              <p:nvPr/>
            </p:nvSpPr>
            <p:spPr>
              <a:xfrm>
                <a:off x="2577737" y="461555"/>
                <a:ext cx="1800000" cy="1800000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b="1" dirty="0">
                    <a:solidFill>
                      <a:schemeClr val="bg1"/>
                    </a:solidFill>
                    <a:latin typeface="Adobe Gothic Std B" panose="020B0800000000000000" pitchFamily="34" charset="-128"/>
                    <a:ea typeface="Adobe Gothic Std B" panose="020B0800000000000000" pitchFamily="34" charset="-128"/>
                  </a:rPr>
                  <a:t>ス</a:t>
                </a:r>
                <a:endParaRPr kumimoji="1" lang="ja-JP" altLang="en-US" b="1" dirty="0">
                  <a:solidFill>
                    <a:schemeClr val="bg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19" name="正方形/長方形 18"/>
              <p:cNvSpPr/>
              <p:nvPr/>
            </p:nvSpPr>
            <p:spPr>
              <a:xfrm>
                <a:off x="4557737" y="2440680"/>
                <a:ext cx="1800000" cy="18000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b="1" dirty="0">
                    <a:solidFill>
                      <a:schemeClr val="bg1"/>
                    </a:solidFill>
                    <a:latin typeface="Adobe Gothic Std B" panose="020B0800000000000000" pitchFamily="34" charset="-128"/>
                    <a:ea typeface="Adobe Gothic Std B" panose="020B0800000000000000" pitchFamily="34" charset="-128"/>
                  </a:rPr>
                  <a:t>ボ</a:t>
                </a:r>
              </a:p>
            </p:txBody>
          </p:sp>
          <p:sp>
            <p:nvSpPr>
              <p:cNvPr id="20" name="正方形/長方形 19"/>
              <p:cNvSpPr/>
              <p:nvPr/>
            </p:nvSpPr>
            <p:spPr>
              <a:xfrm>
                <a:off x="4557737" y="461555"/>
                <a:ext cx="1800000" cy="18000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b="1" dirty="0">
                    <a:solidFill>
                      <a:schemeClr val="bg1"/>
                    </a:solidFill>
                    <a:latin typeface="Adobe Gothic Std B" panose="020B0800000000000000" pitchFamily="34" charset="-128"/>
                    <a:ea typeface="Adobe Gothic Std B" panose="020B0800000000000000" pitchFamily="34" charset="-128"/>
                  </a:rPr>
                  <a:t>ト</a:t>
                </a:r>
              </a:p>
            </p:txBody>
          </p:sp>
          <p:sp>
            <p:nvSpPr>
              <p:cNvPr id="21" name="正方形/長方形 20"/>
              <p:cNvSpPr/>
              <p:nvPr/>
            </p:nvSpPr>
            <p:spPr>
              <a:xfrm>
                <a:off x="2577737" y="2440680"/>
                <a:ext cx="1800000" cy="18000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b="1" dirty="0">
                    <a:solidFill>
                      <a:schemeClr val="bg1"/>
                    </a:solidFill>
                    <a:latin typeface="Adobe Gothic Std B" panose="020B0800000000000000" pitchFamily="34" charset="-128"/>
                    <a:ea typeface="Adobe Gothic Std B" panose="020B0800000000000000" pitchFamily="34" charset="-128"/>
                  </a:rPr>
                  <a:t>ラ</a:t>
                </a:r>
              </a:p>
            </p:txBody>
          </p:sp>
        </p:grpSp>
        <p:sp>
          <p:nvSpPr>
            <p:cNvPr id="16" name="正方形/長方形 15"/>
            <p:cNvSpPr/>
            <p:nvPr/>
          </p:nvSpPr>
          <p:spPr>
            <a:xfrm>
              <a:off x="0" y="641684"/>
              <a:ext cx="11438938" cy="10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altLang="ja-JP" sz="9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8E3212F-B114-98C2-D433-3E7FC9AB9DB3}"/>
              </a:ext>
            </a:extLst>
          </p:cNvPr>
          <p:cNvSpPr txBox="1"/>
          <p:nvPr/>
        </p:nvSpPr>
        <p:spPr>
          <a:xfrm>
            <a:off x="1427410" y="960263"/>
            <a:ext cx="8355324" cy="2458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400" b="1" dirty="0"/>
              <a:t>症例①</a:t>
            </a:r>
            <a:endParaRPr kumimoji="1" lang="en-US" altLang="ja-JP" sz="2400" b="1" dirty="0"/>
          </a:p>
          <a:p>
            <a:pPr>
              <a:lnSpc>
                <a:spcPct val="130000"/>
              </a:lnSpc>
            </a:pPr>
            <a:r>
              <a:rPr lang="ja-JP" altLang="en-US" sz="2400" b="1" dirty="0"/>
              <a:t>　</a:t>
            </a:r>
            <a:r>
              <a:rPr kumimoji="1" lang="ja-JP" altLang="en-US" sz="2400" b="1" dirty="0"/>
              <a:t>・</a:t>
            </a:r>
            <a:r>
              <a:rPr kumimoji="1" lang="en-US" altLang="ja-JP" sz="2400" b="1" dirty="0"/>
              <a:t>60</a:t>
            </a:r>
            <a:r>
              <a:rPr lang="ja-JP" altLang="en-US" sz="2400" b="1" dirty="0"/>
              <a:t>代　男性　</a:t>
            </a:r>
            <a:r>
              <a:rPr kumimoji="1" lang="ja-JP" altLang="en-US" sz="2400" b="1" dirty="0"/>
              <a:t>パーキンソン病（約</a:t>
            </a:r>
            <a:r>
              <a:rPr kumimoji="1" lang="en-US" altLang="ja-JP" sz="2400" b="1" dirty="0"/>
              <a:t>7</a:t>
            </a:r>
            <a:r>
              <a:rPr kumimoji="1" lang="ja-JP" altLang="en-US" sz="2400" b="1" dirty="0"/>
              <a:t>年前に診断）</a:t>
            </a:r>
            <a:endParaRPr kumimoji="1" lang="en-US" altLang="ja-JP" sz="2400" b="1" dirty="0"/>
          </a:p>
          <a:p>
            <a:pPr>
              <a:lnSpc>
                <a:spcPct val="130000"/>
              </a:lnSpc>
            </a:pPr>
            <a:r>
              <a:rPr lang="ja-JP" altLang="en-US" sz="2400" b="1" dirty="0"/>
              <a:t>　・</a:t>
            </a:r>
            <a:r>
              <a:rPr lang="en-US" altLang="ja-JP" sz="2400" b="1" dirty="0" err="1"/>
              <a:t>Hoehn&amp;Yahr</a:t>
            </a:r>
            <a:r>
              <a:rPr lang="ja-JP" altLang="en-US" sz="2400" b="1" dirty="0"/>
              <a:t>の重症度分類：</a:t>
            </a:r>
            <a:r>
              <a:rPr lang="en-US" altLang="ja-JP" sz="2400" b="1" dirty="0"/>
              <a:t>Ⅰ</a:t>
            </a:r>
            <a:r>
              <a:rPr lang="ja-JP" altLang="en-US" sz="2400" b="1" dirty="0"/>
              <a:t>度（右側に症状あり）</a:t>
            </a:r>
            <a:endParaRPr lang="en-US" altLang="ja-JP" sz="2400" b="1" dirty="0"/>
          </a:p>
          <a:p>
            <a:pPr>
              <a:lnSpc>
                <a:spcPct val="130000"/>
              </a:lnSpc>
            </a:pPr>
            <a:r>
              <a:rPr kumimoji="1" lang="ja-JP" altLang="en-US" sz="2400" b="1" dirty="0"/>
              <a:t>　・</a:t>
            </a:r>
            <a:r>
              <a:rPr lang="ja-JP" altLang="en-US" sz="2400" b="1" dirty="0"/>
              <a:t>歩行レベル</a:t>
            </a:r>
            <a:r>
              <a:rPr kumimoji="1" lang="ja-JP" altLang="en-US" sz="2400" b="1" dirty="0"/>
              <a:t>：独歩自立</a:t>
            </a:r>
            <a:endParaRPr kumimoji="1" lang="en-US" altLang="ja-JP" sz="2400" b="1" dirty="0"/>
          </a:p>
          <a:p>
            <a:pPr>
              <a:lnSpc>
                <a:spcPct val="130000"/>
              </a:lnSpc>
            </a:pPr>
            <a:r>
              <a:rPr lang="ja-JP" altLang="en-US" sz="2400" b="1" dirty="0"/>
              <a:t>　・認知機能：問題なし</a:t>
            </a:r>
            <a:endParaRPr kumimoji="1" lang="ja-JP" altLang="en-US" sz="2400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DC7BCA1-19DB-7DF7-9B3D-0278DE4866B5}"/>
              </a:ext>
            </a:extLst>
          </p:cNvPr>
          <p:cNvSpPr txBox="1"/>
          <p:nvPr/>
        </p:nvSpPr>
        <p:spPr>
          <a:xfrm>
            <a:off x="1427410" y="3660927"/>
            <a:ext cx="7635907" cy="2938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400" b="1" dirty="0"/>
              <a:t>症例②</a:t>
            </a:r>
            <a:endParaRPr kumimoji="1" lang="en-US" altLang="ja-JP" sz="2400" b="1" dirty="0"/>
          </a:p>
          <a:p>
            <a:pPr>
              <a:lnSpc>
                <a:spcPct val="130000"/>
              </a:lnSpc>
            </a:pPr>
            <a:r>
              <a:rPr lang="ja-JP" altLang="en-US" sz="2400" b="1" dirty="0"/>
              <a:t>　・</a:t>
            </a:r>
            <a:r>
              <a:rPr lang="en-US" altLang="ja-JP" sz="2400" b="1" dirty="0"/>
              <a:t>40</a:t>
            </a:r>
            <a:r>
              <a:rPr lang="ja-JP" altLang="en-US" sz="2400" b="1" dirty="0"/>
              <a:t>代　男性　</a:t>
            </a:r>
            <a:r>
              <a:rPr kumimoji="1" lang="ja-JP" altLang="en-US" sz="2400" b="1" dirty="0"/>
              <a:t>右被殻出血（約</a:t>
            </a:r>
            <a:r>
              <a:rPr lang="en-US" altLang="ja-JP" sz="2400" b="1" dirty="0"/>
              <a:t>2</a:t>
            </a:r>
            <a:r>
              <a:rPr kumimoji="1" lang="ja-JP" altLang="en-US" sz="2400" b="1" dirty="0"/>
              <a:t>年前に発症）</a:t>
            </a:r>
            <a:endParaRPr kumimoji="1" lang="en-US" altLang="ja-JP" sz="2400" b="1" dirty="0"/>
          </a:p>
          <a:p>
            <a:pPr>
              <a:lnSpc>
                <a:spcPct val="130000"/>
              </a:lnSpc>
            </a:pPr>
            <a:r>
              <a:rPr lang="ja-JP" altLang="en-US" sz="2400" b="1" dirty="0"/>
              <a:t>　・</a:t>
            </a:r>
            <a:r>
              <a:rPr lang="en-US" altLang="ja-JP" sz="2400" b="1" dirty="0" err="1"/>
              <a:t>Brunnstrom</a:t>
            </a:r>
            <a:r>
              <a:rPr lang="en-US" altLang="ja-JP" sz="2400" b="1" dirty="0"/>
              <a:t> Stage</a:t>
            </a:r>
            <a:r>
              <a:rPr lang="ja-JP" altLang="en-US" sz="2400" b="1" dirty="0"/>
              <a:t>：上肢</a:t>
            </a:r>
            <a:r>
              <a:rPr lang="en-US" altLang="ja-JP" sz="2400" b="1" dirty="0"/>
              <a:t>Ⅳ</a:t>
            </a:r>
            <a:r>
              <a:rPr lang="ja-JP" altLang="en-US" sz="2400" b="1" dirty="0"/>
              <a:t>　手指</a:t>
            </a:r>
            <a:r>
              <a:rPr lang="en-US" altLang="ja-JP" sz="2400" b="1" dirty="0"/>
              <a:t>Ⅳ</a:t>
            </a:r>
            <a:r>
              <a:rPr lang="ja-JP" altLang="en-US" sz="2400" b="1" dirty="0"/>
              <a:t>　下肢</a:t>
            </a:r>
            <a:r>
              <a:rPr lang="en-US" altLang="ja-JP" sz="2400" b="1" dirty="0"/>
              <a:t>Ⅳ</a:t>
            </a:r>
          </a:p>
          <a:p>
            <a:pPr>
              <a:lnSpc>
                <a:spcPct val="130000"/>
              </a:lnSpc>
            </a:pPr>
            <a:r>
              <a:rPr kumimoji="1" lang="ja-JP" altLang="en-US" sz="2400" b="1" dirty="0"/>
              <a:t>　・</a:t>
            </a:r>
            <a:r>
              <a:rPr lang="ja-JP" altLang="en-US" sz="2400" b="1" dirty="0"/>
              <a:t>歩行レベル</a:t>
            </a:r>
            <a:r>
              <a:rPr kumimoji="1" lang="ja-JP" altLang="en-US" sz="2400" b="1" dirty="0"/>
              <a:t>：独歩自立</a:t>
            </a:r>
            <a:endParaRPr kumimoji="1" lang="en-US" altLang="ja-JP" sz="2400" b="1" dirty="0"/>
          </a:p>
          <a:p>
            <a:pPr>
              <a:lnSpc>
                <a:spcPct val="130000"/>
              </a:lnSpc>
            </a:pPr>
            <a:r>
              <a:rPr lang="ja-JP" altLang="en-US" sz="2400" b="1" dirty="0"/>
              <a:t>　・感覚障害：軽度鈍麻</a:t>
            </a:r>
            <a:endParaRPr kumimoji="1" lang="en-US" altLang="ja-JP" sz="2400" b="1" dirty="0"/>
          </a:p>
          <a:p>
            <a:pPr>
              <a:lnSpc>
                <a:spcPct val="130000"/>
              </a:lnSpc>
            </a:pPr>
            <a:r>
              <a:rPr lang="ja-JP" altLang="en-US" sz="2400" b="1" dirty="0"/>
              <a:t>　・認知機能：問題なし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66202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図表 13">
            <a:extLst>
              <a:ext uri="{FF2B5EF4-FFF2-40B4-BE49-F238E27FC236}">
                <a16:creationId xmlns:a16="http://schemas.microsoft.com/office/drawing/2014/main" id="{FABF9298-418F-4BEF-B8C7-BCD769142337}"/>
              </a:ext>
            </a:extLst>
          </p:cNvPr>
          <p:cNvGraphicFramePr/>
          <p:nvPr/>
        </p:nvGraphicFramePr>
        <p:xfrm>
          <a:off x="0" y="719666"/>
          <a:ext cx="12192000" cy="61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" name="図 15">
            <a:extLst>
              <a:ext uri="{FF2B5EF4-FFF2-40B4-BE49-F238E27FC236}">
                <a16:creationId xmlns:a16="http://schemas.microsoft.com/office/drawing/2014/main" id="{9867890B-AED2-4179-B771-3327C1989B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5470" y="1062239"/>
            <a:ext cx="5544000" cy="1557180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36F96E56-3F2D-4E23-961E-3D14CFA5CA69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90043" y="924824"/>
            <a:ext cx="5544000" cy="1820584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37FFA845-600F-4C16-B9E6-0FF424A449DF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90043" y="4043034"/>
            <a:ext cx="5544000" cy="1713986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1F57908B-5709-4048-B1CC-5BFA3F5C6DC6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5470" y="4057207"/>
            <a:ext cx="5544000" cy="1685639"/>
          </a:xfrm>
          <a:prstGeom prst="rect">
            <a:avLst/>
          </a:prstGeom>
        </p:spPr>
      </p:pic>
      <p:sp>
        <p:nvSpPr>
          <p:cNvPr id="20" name="矢印: 左 19">
            <a:extLst>
              <a:ext uri="{FF2B5EF4-FFF2-40B4-BE49-F238E27FC236}">
                <a16:creationId xmlns:a16="http://schemas.microsoft.com/office/drawing/2014/main" id="{212814E3-70AA-4FE9-8B66-FAAAF707E418}"/>
              </a:ext>
            </a:extLst>
          </p:cNvPr>
          <p:cNvSpPr/>
          <p:nvPr/>
        </p:nvSpPr>
        <p:spPr>
          <a:xfrm>
            <a:off x="5161936" y="5307117"/>
            <a:ext cx="1868129" cy="678295"/>
          </a:xfrm>
          <a:prstGeom prst="leftArrow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/>
              <a:t>Weight Shift</a:t>
            </a:r>
            <a:endParaRPr kumimoji="1" lang="ja-JP" altLang="en-US" b="1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B3BCDA9D-4BEA-117C-C294-EA5B19C1701E}"/>
              </a:ext>
            </a:extLst>
          </p:cNvPr>
          <p:cNvGrpSpPr/>
          <p:nvPr/>
        </p:nvGrpSpPr>
        <p:grpSpPr>
          <a:xfrm>
            <a:off x="0" y="3759"/>
            <a:ext cx="12192000" cy="792705"/>
            <a:chOff x="0" y="0"/>
            <a:chExt cx="12192000" cy="792705"/>
          </a:xfrm>
        </p:grpSpPr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F1108827-6F54-C669-E812-F0FE528E6654}"/>
                </a:ext>
              </a:extLst>
            </p:cNvPr>
            <p:cNvSpPr/>
            <p:nvPr/>
          </p:nvSpPr>
          <p:spPr>
            <a:xfrm>
              <a:off x="0" y="434165"/>
              <a:ext cx="12192000" cy="3585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ja-JP" altLang="en-US" sz="2800" b="1" i="1" kern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相でとらえる寝返り</a:t>
              </a:r>
              <a:endParaRPr lang="en-US" altLang="ja-JP" sz="2800" b="1" i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55BF6C4D-1CA0-C0FD-7B61-42FD2CD3F0B3}"/>
                </a:ext>
              </a:extLst>
            </p:cNvPr>
            <p:cNvCxnSpPr/>
            <p:nvPr/>
          </p:nvCxnSpPr>
          <p:spPr>
            <a:xfrm flipV="1">
              <a:off x="0" y="328396"/>
              <a:ext cx="11438938" cy="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グループ化 20">
              <a:extLst>
                <a:ext uri="{FF2B5EF4-FFF2-40B4-BE49-F238E27FC236}">
                  <a16:creationId xmlns:a16="http://schemas.microsoft.com/office/drawing/2014/main" id="{66D0D983-C981-D272-7316-2B38C13D4B0A}"/>
                </a:ext>
              </a:extLst>
            </p:cNvPr>
            <p:cNvGrpSpPr/>
            <p:nvPr/>
          </p:nvGrpSpPr>
          <p:grpSpPr>
            <a:xfrm>
              <a:off x="11438938" y="0"/>
              <a:ext cx="753062" cy="749684"/>
              <a:chOff x="2577737" y="461555"/>
              <a:chExt cx="3780000" cy="3779125"/>
            </a:xfrm>
            <a:solidFill>
              <a:srgbClr val="C00000"/>
            </a:solidFill>
            <a:effectLst/>
          </p:grpSpPr>
          <p:sp>
            <p:nvSpPr>
              <p:cNvPr id="24" name="正方形/長方形 23">
                <a:extLst>
                  <a:ext uri="{FF2B5EF4-FFF2-40B4-BE49-F238E27FC236}">
                    <a16:creationId xmlns:a16="http://schemas.microsoft.com/office/drawing/2014/main" id="{2E1B338F-E90A-560D-9F3E-8A2591B79757}"/>
                  </a:ext>
                </a:extLst>
              </p:cNvPr>
              <p:cNvSpPr/>
              <p:nvPr/>
            </p:nvSpPr>
            <p:spPr>
              <a:xfrm>
                <a:off x="2577737" y="461555"/>
                <a:ext cx="1800000" cy="1800000"/>
              </a:xfrm>
              <a:prstGeom prst="rect">
                <a:avLst/>
              </a:prstGeom>
              <a:solidFill>
                <a:srgbClr val="FF0000"/>
              </a:solidFill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b="1" dirty="0">
                    <a:solidFill>
                      <a:schemeClr val="bg1"/>
                    </a:solidFill>
                    <a:latin typeface="Adobe Gothic Std B" panose="020B0800000000000000" pitchFamily="34" charset="-128"/>
                    <a:ea typeface="Adobe Gothic Std B" panose="020B0800000000000000" pitchFamily="34" charset="-128"/>
                  </a:rPr>
                  <a:t>ス</a:t>
                </a:r>
                <a:endParaRPr kumimoji="1" lang="ja-JP" altLang="en-US" b="1" dirty="0">
                  <a:solidFill>
                    <a:schemeClr val="bg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25" name="正方形/長方形 24">
                <a:extLst>
                  <a:ext uri="{FF2B5EF4-FFF2-40B4-BE49-F238E27FC236}">
                    <a16:creationId xmlns:a16="http://schemas.microsoft.com/office/drawing/2014/main" id="{7768D419-11AC-1327-6BCB-8888455A9388}"/>
                  </a:ext>
                </a:extLst>
              </p:cNvPr>
              <p:cNvSpPr/>
              <p:nvPr/>
            </p:nvSpPr>
            <p:spPr>
              <a:xfrm>
                <a:off x="4557737" y="2440680"/>
                <a:ext cx="1800000" cy="18000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b="1" dirty="0">
                    <a:solidFill>
                      <a:schemeClr val="bg1"/>
                    </a:solidFill>
                    <a:latin typeface="Adobe Gothic Std B" panose="020B0800000000000000" pitchFamily="34" charset="-128"/>
                    <a:ea typeface="Adobe Gothic Std B" panose="020B0800000000000000" pitchFamily="34" charset="-128"/>
                  </a:rPr>
                  <a:t>ボ</a:t>
                </a:r>
              </a:p>
            </p:txBody>
          </p:sp>
          <p:sp>
            <p:nvSpPr>
              <p:cNvPr id="26" name="正方形/長方形 25">
                <a:extLst>
                  <a:ext uri="{FF2B5EF4-FFF2-40B4-BE49-F238E27FC236}">
                    <a16:creationId xmlns:a16="http://schemas.microsoft.com/office/drawing/2014/main" id="{28D93B0A-C92C-4EAC-BAC5-1D060403CAAD}"/>
                  </a:ext>
                </a:extLst>
              </p:cNvPr>
              <p:cNvSpPr/>
              <p:nvPr/>
            </p:nvSpPr>
            <p:spPr>
              <a:xfrm>
                <a:off x="4557737" y="461555"/>
                <a:ext cx="1800000" cy="18000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b="1" dirty="0">
                    <a:solidFill>
                      <a:schemeClr val="bg1"/>
                    </a:solidFill>
                    <a:latin typeface="Adobe Gothic Std B" panose="020B0800000000000000" pitchFamily="34" charset="-128"/>
                    <a:ea typeface="Adobe Gothic Std B" panose="020B0800000000000000" pitchFamily="34" charset="-128"/>
                  </a:rPr>
                  <a:t>ト</a:t>
                </a:r>
              </a:p>
            </p:txBody>
          </p:sp>
          <p:sp>
            <p:nvSpPr>
              <p:cNvPr id="27" name="正方形/長方形 26">
                <a:extLst>
                  <a:ext uri="{FF2B5EF4-FFF2-40B4-BE49-F238E27FC236}">
                    <a16:creationId xmlns:a16="http://schemas.microsoft.com/office/drawing/2014/main" id="{DEDC1750-AC7B-F0C7-AF07-70216D261D3D}"/>
                  </a:ext>
                </a:extLst>
              </p:cNvPr>
              <p:cNvSpPr/>
              <p:nvPr/>
            </p:nvSpPr>
            <p:spPr>
              <a:xfrm>
                <a:off x="2577737" y="2440680"/>
                <a:ext cx="1800000" cy="18000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b="1" dirty="0">
                    <a:solidFill>
                      <a:schemeClr val="bg1"/>
                    </a:solidFill>
                    <a:latin typeface="Adobe Gothic Std B" panose="020B0800000000000000" pitchFamily="34" charset="-128"/>
                    <a:ea typeface="Adobe Gothic Std B" panose="020B0800000000000000" pitchFamily="34" charset="-128"/>
                  </a:rPr>
                  <a:t>ラ</a:t>
                </a:r>
              </a:p>
            </p:txBody>
          </p:sp>
        </p:grpSp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9F7D2504-D6A1-0460-3385-03612A9B45DD}"/>
                </a:ext>
              </a:extLst>
            </p:cNvPr>
            <p:cNvSpPr/>
            <p:nvPr/>
          </p:nvSpPr>
          <p:spPr>
            <a:xfrm>
              <a:off x="0" y="600434"/>
              <a:ext cx="11438938" cy="10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it-IT" altLang="ja-JP" sz="9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D55CC8D5-695B-8EA3-F1F0-10BC4080C4F5}"/>
                </a:ext>
              </a:extLst>
            </p:cNvPr>
            <p:cNvSpPr/>
            <p:nvPr/>
          </p:nvSpPr>
          <p:spPr>
            <a:xfrm>
              <a:off x="0" y="62727"/>
              <a:ext cx="11438938" cy="24760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altLang="ja-JP" sz="1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F2E927B8-CADB-D68B-A925-E75FC83111EF}"/>
              </a:ext>
            </a:extLst>
          </p:cNvPr>
          <p:cNvSpPr/>
          <p:nvPr/>
        </p:nvSpPr>
        <p:spPr>
          <a:xfrm>
            <a:off x="4867836" y="6648513"/>
            <a:ext cx="7294820" cy="1855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ja-JP" sz="900" b="1" dirty="0">
                <a:solidFill>
                  <a:schemeClr val="tx1"/>
                </a:solidFill>
              </a:rPr>
              <a:t>Donald A. Neumann et al</a:t>
            </a:r>
            <a:r>
              <a:rPr lang="ja-JP" altLang="en-US" sz="900" b="1" dirty="0">
                <a:solidFill>
                  <a:schemeClr val="tx1"/>
                </a:solidFill>
              </a:rPr>
              <a:t>：</a:t>
            </a:r>
            <a:r>
              <a:rPr lang="en-US" altLang="ja-JP" sz="900" b="1" dirty="0">
                <a:solidFill>
                  <a:schemeClr val="tx1"/>
                </a:solidFill>
              </a:rPr>
              <a:t>Kinesiology of the Musculoskeletal System: Foundations for Rehabilitation, 2edition</a:t>
            </a:r>
            <a:r>
              <a:rPr lang="ja-JP" altLang="en-US" sz="900" b="1" dirty="0">
                <a:solidFill>
                  <a:schemeClr val="tx1"/>
                </a:solidFill>
              </a:rPr>
              <a:t>：</a:t>
            </a:r>
            <a:r>
              <a:rPr lang="en-US" altLang="ja-JP" sz="900" b="1" dirty="0">
                <a:solidFill>
                  <a:schemeClr val="tx1"/>
                </a:solidFill>
              </a:rPr>
              <a:t>Mosby</a:t>
            </a:r>
            <a:r>
              <a:rPr lang="ja-JP" altLang="en-US" sz="900" b="1" dirty="0">
                <a:solidFill>
                  <a:schemeClr val="tx1"/>
                </a:solidFill>
              </a:rPr>
              <a:t>．</a:t>
            </a:r>
            <a:r>
              <a:rPr lang="en-US" altLang="ja-JP" sz="900" b="1" dirty="0">
                <a:solidFill>
                  <a:schemeClr val="tx1"/>
                </a:solidFill>
              </a:rPr>
              <a:t>2009</a:t>
            </a:r>
          </a:p>
        </p:txBody>
      </p:sp>
    </p:spTree>
    <p:extLst>
      <p:ext uri="{BB962C8B-B14F-4D97-AF65-F5344CB8AC3E}">
        <p14:creationId xmlns:p14="http://schemas.microsoft.com/office/powerpoint/2010/main" val="1601162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9FFC4A-E371-F687-33C0-7B48F7E590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1BDF4626-818B-3B81-FCFB-5B074D69FBEF}"/>
              </a:ext>
            </a:extLst>
          </p:cNvPr>
          <p:cNvGrpSpPr/>
          <p:nvPr/>
        </p:nvGrpSpPr>
        <p:grpSpPr>
          <a:xfrm>
            <a:off x="0" y="0"/>
            <a:ext cx="12192000" cy="766807"/>
            <a:chOff x="0" y="0"/>
            <a:chExt cx="12192000" cy="766807"/>
          </a:xfrm>
        </p:grpSpPr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301A25CF-FE96-9B4D-EE69-CAD214589D43}"/>
                </a:ext>
              </a:extLst>
            </p:cNvPr>
            <p:cNvSpPr/>
            <p:nvPr/>
          </p:nvSpPr>
          <p:spPr>
            <a:xfrm>
              <a:off x="0" y="408267"/>
              <a:ext cx="12192000" cy="3585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ja-JP" altLang="en-US" sz="2800" b="1" i="1" kern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パーキンソン病の病態</a:t>
              </a:r>
              <a:endParaRPr lang="en-US" altLang="ja-JP" sz="2800" b="1" i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FE7DC39B-8475-2C43-CEA2-0FDB53CB032C}"/>
                </a:ext>
              </a:extLst>
            </p:cNvPr>
            <p:cNvCxnSpPr/>
            <p:nvPr/>
          </p:nvCxnSpPr>
          <p:spPr>
            <a:xfrm flipV="1">
              <a:off x="0" y="314983"/>
              <a:ext cx="11438938" cy="2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CC2EE692-9FBF-F31A-2A38-7DE47C933805}"/>
                </a:ext>
              </a:extLst>
            </p:cNvPr>
            <p:cNvGrpSpPr/>
            <p:nvPr/>
          </p:nvGrpSpPr>
          <p:grpSpPr>
            <a:xfrm>
              <a:off x="11438938" y="0"/>
              <a:ext cx="753062" cy="749684"/>
              <a:chOff x="2577737" y="461555"/>
              <a:chExt cx="3780000" cy="3779125"/>
            </a:xfrm>
            <a:solidFill>
              <a:srgbClr val="C00000"/>
            </a:solidFill>
            <a:effectLst/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3ACA147F-936F-F316-72B4-0076420C2946}"/>
                  </a:ext>
                </a:extLst>
              </p:cNvPr>
              <p:cNvSpPr/>
              <p:nvPr/>
            </p:nvSpPr>
            <p:spPr>
              <a:xfrm>
                <a:off x="2577737" y="461555"/>
                <a:ext cx="1800000" cy="1800000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b="1" dirty="0">
                    <a:solidFill>
                      <a:schemeClr val="bg1"/>
                    </a:solidFill>
                    <a:latin typeface="Adobe Gothic Std B" panose="020B0800000000000000" pitchFamily="34" charset="-128"/>
                    <a:ea typeface="Adobe Gothic Std B" panose="020B0800000000000000" pitchFamily="34" charset="-128"/>
                  </a:rPr>
                  <a:t>ス</a:t>
                </a:r>
                <a:endParaRPr kumimoji="1" lang="ja-JP" altLang="en-US" b="1" dirty="0">
                  <a:solidFill>
                    <a:schemeClr val="bg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19" name="正方形/長方形 18">
                <a:extLst>
                  <a:ext uri="{FF2B5EF4-FFF2-40B4-BE49-F238E27FC236}">
                    <a16:creationId xmlns:a16="http://schemas.microsoft.com/office/drawing/2014/main" id="{0D1A0662-880F-4175-E146-8EB0D148F9F2}"/>
                  </a:ext>
                </a:extLst>
              </p:cNvPr>
              <p:cNvSpPr/>
              <p:nvPr/>
            </p:nvSpPr>
            <p:spPr>
              <a:xfrm>
                <a:off x="4557737" y="2440680"/>
                <a:ext cx="1800000" cy="18000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b="1" dirty="0">
                    <a:solidFill>
                      <a:schemeClr val="bg1"/>
                    </a:solidFill>
                    <a:latin typeface="Adobe Gothic Std B" panose="020B0800000000000000" pitchFamily="34" charset="-128"/>
                    <a:ea typeface="Adobe Gothic Std B" panose="020B0800000000000000" pitchFamily="34" charset="-128"/>
                  </a:rPr>
                  <a:t>ボ</a:t>
                </a:r>
              </a:p>
            </p:txBody>
          </p:sp>
          <p:sp>
            <p:nvSpPr>
              <p:cNvPr id="20" name="正方形/長方形 19">
                <a:extLst>
                  <a:ext uri="{FF2B5EF4-FFF2-40B4-BE49-F238E27FC236}">
                    <a16:creationId xmlns:a16="http://schemas.microsoft.com/office/drawing/2014/main" id="{FDAE4EAC-3959-7965-1E94-CBD3A3692727}"/>
                  </a:ext>
                </a:extLst>
              </p:cNvPr>
              <p:cNvSpPr/>
              <p:nvPr/>
            </p:nvSpPr>
            <p:spPr>
              <a:xfrm>
                <a:off x="4557737" y="461555"/>
                <a:ext cx="1800000" cy="18000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b="1" dirty="0">
                    <a:solidFill>
                      <a:schemeClr val="bg1"/>
                    </a:solidFill>
                    <a:latin typeface="Adobe Gothic Std B" panose="020B0800000000000000" pitchFamily="34" charset="-128"/>
                    <a:ea typeface="Adobe Gothic Std B" panose="020B0800000000000000" pitchFamily="34" charset="-128"/>
                  </a:rPr>
                  <a:t>ト</a:t>
                </a:r>
              </a:p>
            </p:txBody>
          </p:sp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0057729A-F2E7-9444-6EDA-D3E6D9AB3C97}"/>
                  </a:ext>
                </a:extLst>
              </p:cNvPr>
              <p:cNvSpPr/>
              <p:nvPr/>
            </p:nvSpPr>
            <p:spPr>
              <a:xfrm>
                <a:off x="2577737" y="2440680"/>
                <a:ext cx="1800000" cy="18000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b="1" dirty="0">
                    <a:solidFill>
                      <a:schemeClr val="bg1"/>
                    </a:solidFill>
                    <a:latin typeface="Adobe Gothic Std B" panose="020B0800000000000000" pitchFamily="34" charset="-128"/>
                    <a:ea typeface="Adobe Gothic Std B" panose="020B0800000000000000" pitchFamily="34" charset="-128"/>
                  </a:rPr>
                  <a:t>ラ</a:t>
                </a:r>
              </a:p>
            </p:txBody>
          </p:sp>
        </p:grp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4176A431-F893-DFCE-0A9E-5CA1798E8088}"/>
                </a:ext>
              </a:extLst>
            </p:cNvPr>
            <p:cNvSpPr/>
            <p:nvPr/>
          </p:nvSpPr>
          <p:spPr>
            <a:xfrm>
              <a:off x="0" y="641684"/>
              <a:ext cx="11438938" cy="10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altLang="ja-JP" sz="9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48E91A0-0A83-440A-4E63-C8B1EEEEFED9}"/>
              </a:ext>
            </a:extLst>
          </p:cNvPr>
          <p:cNvSpPr txBox="1"/>
          <p:nvPr/>
        </p:nvSpPr>
        <p:spPr>
          <a:xfrm>
            <a:off x="445884" y="983101"/>
            <a:ext cx="11300232" cy="882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p"/>
            </a:pPr>
            <a:r>
              <a:rPr lang="ja-JP" altLang="en-US" b="1" i="0" dirty="0">
                <a:solidFill>
                  <a:srgbClr val="0D0D0D"/>
                </a:solidFill>
                <a:effectLst/>
                <a:latin typeface="Söhne"/>
              </a:rPr>
              <a:t>パーキンソン病は中枢神経系の進行性変性疾患で，主に黒質緻密部のドーパミン神経細胞の変性・脱落によって発症する．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FC0FF3F-A86B-00A3-F38F-916443C83B17}"/>
              </a:ext>
            </a:extLst>
          </p:cNvPr>
          <p:cNvSpPr txBox="1"/>
          <p:nvPr/>
        </p:nvSpPr>
        <p:spPr>
          <a:xfrm>
            <a:off x="781610" y="2082394"/>
            <a:ext cx="6975662" cy="17139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ja-JP" altLang="en-US" b="1" i="0" dirty="0">
                <a:solidFill>
                  <a:srgbClr val="0D0D0D"/>
                </a:solidFill>
                <a:effectLst/>
                <a:latin typeface="Söhne"/>
              </a:rPr>
              <a:t>・振戦（震え）：安静時に手足や顔に震えが現れる．</a:t>
            </a:r>
          </a:p>
          <a:p>
            <a:pPr algn="l">
              <a:lnSpc>
                <a:spcPct val="150000"/>
              </a:lnSpc>
            </a:pPr>
            <a:r>
              <a:rPr lang="ja-JP" altLang="en-US" b="1" i="0" dirty="0">
                <a:solidFill>
                  <a:srgbClr val="0D0D0D"/>
                </a:solidFill>
                <a:effectLst/>
                <a:latin typeface="Söhne"/>
              </a:rPr>
              <a:t>・筋固縮</a:t>
            </a:r>
            <a:r>
              <a:rPr lang="ja-JP" altLang="en-US" b="1" dirty="0">
                <a:solidFill>
                  <a:srgbClr val="0D0D0D"/>
                </a:solidFill>
                <a:latin typeface="Söhne"/>
              </a:rPr>
              <a:t>：</a:t>
            </a:r>
            <a:r>
              <a:rPr lang="ja-JP" altLang="en-US" b="1" i="0" dirty="0">
                <a:solidFill>
                  <a:srgbClr val="0D0D0D"/>
                </a:solidFill>
                <a:effectLst/>
                <a:latin typeface="Söhne"/>
              </a:rPr>
              <a:t>筋肉の常時的な緊張，硬直感．</a:t>
            </a:r>
          </a:p>
          <a:p>
            <a:pPr algn="l">
              <a:lnSpc>
                <a:spcPct val="150000"/>
              </a:lnSpc>
            </a:pPr>
            <a:r>
              <a:rPr lang="ja-JP" altLang="en-US" b="1" i="0" dirty="0">
                <a:solidFill>
                  <a:srgbClr val="0D0D0D"/>
                </a:solidFill>
                <a:effectLst/>
                <a:latin typeface="Söhne"/>
              </a:rPr>
              <a:t>・運動の緩慢</a:t>
            </a:r>
            <a:r>
              <a:rPr lang="ja-JP" altLang="en-US" b="1" dirty="0">
                <a:solidFill>
                  <a:srgbClr val="0D0D0D"/>
                </a:solidFill>
                <a:latin typeface="Söhne"/>
              </a:rPr>
              <a:t>：</a:t>
            </a:r>
            <a:r>
              <a:rPr lang="ja-JP" altLang="en-US" b="1" i="0" dirty="0">
                <a:solidFill>
                  <a:srgbClr val="0D0D0D"/>
                </a:solidFill>
                <a:effectLst/>
                <a:latin typeface="Söhne"/>
              </a:rPr>
              <a:t>動作開始の遅れ，動作の遅さや小ささ．</a:t>
            </a:r>
          </a:p>
          <a:p>
            <a:pPr algn="l">
              <a:lnSpc>
                <a:spcPct val="150000"/>
              </a:lnSpc>
            </a:pPr>
            <a:r>
              <a:rPr lang="ja-JP" altLang="en-US" b="1" i="0" dirty="0">
                <a:solidFill>
                  <a:srgbClr val="0D0D0D"/>
                </a:solidFill>
                <a:effectLst/>
                <a:latin typeface="Söhne"/>
              </a:rPr>
              <a:t>・姿勢不安定</a:t>
            </a:r>
            <a:r>
              <a:rPr lang="ja-JP" altLang="en-US" b="1" dirty="0">
                <a:solidFill>
                  <a:srgbClr val="0D0D0D"/>
                </a:solidFill>
                <a:latin typeface="Söhne"/>
              </a:rPr>
              <a:t>：</a:t>
            </a:r>
            <a:r>
              <a:rPr lang="ja-JP" altLang="en-US" b="1" i="0" dirty="0">
                <a:solidFill>
                  <a:srgbClr val="0D0D0D"/>
                </a:solidFill>
                <a:effectLst/>
                <a:latin typeface="Söhne"/>
              </a:rPr>
              <a:t>歩行時の不安定感や転倒のリスク増加．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C068ECA-5816-7AE6-22D2-B22BD66386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047" y="2567695"/>
            <a:ext cx="3648621" cy="3648621"/>
          </a:xfrm>
          <a:prstGeom prst="round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B723EAF-0DF7-A35C-A6A1-41E7AE523E64}"/>
              </a:ext>
            </a:extLst>
          </p:cNvPr>
          <p:cNvSpPr txBox="1"/>
          <p:nvPr/>
        </p:nvSpPr>
        <p:spPr>
          <a:xfrm>
            <a:off x="781610" y="4012683"/>
            <a:ext cx="6975662" cy="25457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ja-JP" altLang="en-US" b="1" i="0" dirty="0">
                <a:effectLst/>
                <a:latin typeface="+mn-ea"/>
              </a:rPr>
              <a:t>ホーエン・ヤール分類（</a:t>
            </a:r>
            <a:r>
              <a:rPr lang="en-US" altLang="ja-JP" b="1" i="0" dirty="0">
                <a:effectLst/>
                <a:latin typeface="+mn-ea"/>
              </a:rPr>
              <a:t>Hoehn </a:t>
            </a:r>
            <a:r>
              <a:rPr lang="ja-JP" altLang="en-US" b="1" dirty="0">
                <a:latin typeface="+mn-ea"/>
              </a:rPr>
              <a:t>＆</a:t>
            </a:r>
            <a:r>
              <a:rPr lang="en-US" altLang="ja-JP" b="1" i="0" dirty="0">
                <a:effectLst/>
                <a:latin typeface="+mn-ea"/>
              </a:rPr>
              <a:t> Yahr</a:t>
            </a:r>
            <a:r>
              <a:rPr lang="ja-JP" altLang="en-US" b="1" i="0" dirty="0">
                <a:effectLst/>
                <a:latin typeface="+mn-ea"/>
              </a:rPr>
              <a:t>）</a:t>
            </a:r>
          </a:p>
          <a:p>
            <a:pPr algn="l">
              <a:lnSpc>
                <a:spcPct val="150000"/>
              </a:lnSpc>
            </a:pPr>
            <a:r>
              <a:rPr lang="ja-JP" altLang="en-US" b="1" i="0" dirty="0">
                <a:effectLst/>
                <a:latin typeface="+mn-ea"/>
              </a:rPr>
              <a:t>　・</a:t>
            </a:r>
            <a:r>
              <a:rPr lang="en-US" altLang="ja-JP" b="1" i="0" dirty="0">
                <a:effectLst/>
                <a:latin typeface="+mn-ea"/>
              </a:rPr>
              <a:t>Ⅰ</a:t>
            </a:r>
            <a:r>
              <a:rPr lang="ja-JP" altLang="en-US" b="1" i="0" dirty="0">
                <a:effectLst/>
                <a:latin typeface="+mn-ea"/>
              </a:rPr>
              <a:t>度</a:t>
            </a:r>
            <a:r>
              <a:rPr lang="en-US" altLang="ja-JP" b="1" i="0" dirty="0">
                <a:effectLst/>
                <a:latin typeface="+mn-ea"/>
              </a:rPr>
              <a:t>: </a:t>
            </a:r>
            <a:r>
              <a:rPr lang="ja-JP" altLang="en-US" b="1" i="0" dirty="0">
                <a:effectLst/>
                <a:latin typeface="+mn-ea"/>
              </a:rPr>
              <a:t>左右どちらかの手足に軽い症状があらわれる．</a:t>
            </a:r>
          </a:p>
          <a:p>
            <a:pPr algn="l">
              <a:lnSpc>
                <a:spcPct val="150000"/>
              </a:lnSpc>
            </a:pPr>
            <a:r>
              <a:rPr lang="ja-JP" altLang="en-US" b="1" i="0" dirty="0">
                <a:effectLst/>
                <a:latin typeface="+mn-ea"/>
              </a:rPr>
              <a:t>　・</a:t>
            </a:r>
            <a:r>
              <a:rPr lang="en-US" altLang="ja-JP" b="1" i="0" dirty="0">
                <a:effectLst/>
                <a:latin typeface="+mn-ea"/>
              </a:rPr>
              <a:t>Ⅱ</a:t>
            </a:r>
            <a:r>
              <a:rPr lang="ja-JP" altLang="en-US" b="1" i="0" dirty="0">
                <a:effectLst/>
                <a:latin typeface="+mn-ea"/>
              </a:rPr>
              <a:t>度</a:t>
            </a:r>
            <a:r>
              <a:rPr lang="en-US" altLang="ja-JP" b="1" i="0" dirty="0">
                <a:effectLst/>
                <a:latin typeface="+mn-ea"/>
              </a:rPr>
              <a:t>: </a:t>
            </a:r>
            <a:r>
              <a:rPr lang="ja-JP" altLang="en-US" b="1" i="0" dirty="0">
                <a:effectLst/>
                <a:latin typeface="+mn-ea"/>
              </a:rPr>
              <a:t>左右の手足に症状があらわれる．</a:t>
            </a:r>
          </a:p>
          <a:p>
            <a:pPr algn="l">
              <a:lnSpc>
                <a:spcPct val="150000"/>
              </a:lnSpc>
            </a:pPr>
            <a:r>
              <a:rPr lang="ja-JP" altLang="en-US" b="1" i="0" dirty="0">
                <a:effectLst/>
                <a:latin typeface="+mn-ea"/>
              </a:rPr>
              <a:t>　・</a:t>
            </a:r>
            <a:r>
              <a:rPr lang="en-US" altLang="ja-JP" b="1" i="0" dirty="0">
                <a:effectLst/>
                <a:latin typeface="+mn-ea"/>
              </a:rPr>
              <a:t>Ⅲ</a:t>
            </a:r>
            <a:r>
              <a:rPr lang="ja-JP" altLang="en-US" b="1" i="0" dirty="0">
                <a:effectLst/>
                <a:latin typeface="+mn-ea"/>
              </a:rPr>
              <a:t>度</a:t>
            </a:r>
            <a:r>
              <a:rPr lang="en-US" altLang="ja-JP" b="1" i="0" dirty="0">
                <a:effectLst/>
                <a:latin typeface="+mn-ea"/>
              </a:rPr>
              <a:t>: </a:t>
            </a:r>
            <a:r>
              <a:rPr lang="ja-JP" altLang="en-US" b="1" i="0" dirty="0">
                <a:effectLst/>
                <a:latin typeface="+mn-ea"/>
              </a:rPr>
              <a:t>バランスを崩して転びやすいが日常生活は自分でできる．</a:t>
            </a:r>
          </a:p>
          <a:p>
            <a:pPr algn="l">
              <a:lnSpc>
                <a:spcPct val="150000"/>
              </a:lnSpc>
            </a:pPr>
            <a:r>
              <a:rPr lang="ja-JP" altLang="en-US" b="1" i="0" dirty="0">
                <a:effectLst/>
                <a:latin typeface="+mn-ea"/>
              </a:rPr>
              <a:t>　・</a:t>
            </a:r>
            <a:r>
              <a:rPr lang="en-US" altLang="ja-JP" b="1" i="0" dirty="0">
                <a:effectLst/>
                <a:latin typeface="+mn-ea"/>
              </a:rPr>
              <a:t>Ⅳ</a:t>
            </a:r>
            <a:r>
              <a:rPr lang="ja-JP" altLang="en-US" b="1" i="0" dirty="0">
                <a:effectLst/>
                <a:latin typeface="+mn-ea"/>
              </a:rPr>
              <a:t>度</a:t>
            </a:r>
            <a:r>
              <a:rPr lang="en-US" altLang="ja-JP" b="1" i="0" dirty="0">
                <a:effectLst/>
                <a:latin typeface="+mn-ea"/>
              </a:rPr>
              <a:t>: </a:t>
            </a:r>
            <a:r>
              <a:rPr lang="ja-JP" altLang="en-US" b="1" i="0" dirty="0">
                <a:effectLst/>
                <a:latin typeface="+mn-ea"/>
              </a:rPr>
              <a:t>日常生活で介助が必要だが，起立や歩行は自分でできる．</a:t>
            </a:r>
          </a:p>
          <a:p>
            <a:pPr algn="l">
              <a:lnSpc>
                <a:spcPct val="150000"/>
              </a:lnSpc>
            </a:pPr>
            <a:r>
              <a:rPr lang="ja-JP" altLang="en-US" b="1" i="0" dirty="0">
                <a:effectLst/>
                <a:latin typeface="+mn-ea"/>
              </a:rPr>
              <a:t>　・</a:t>
            </a:r>
            <a:r>
              <a:rPr lang="en-US" altLang="ja-JP" b="1" i="0" dirty="0">
                <a:effectLst/>
                <a:latin typeface="+mn-ea"/>
              </a:rPr>
              <a:t>Ⅴ</a:t>
            </a:r>
            <a:r>
              <a:rPr lang="ja-JP" altLang="en-US" b="1" i="0" dirty="0">
                <a:effectLst/>
                <a:latin typeface="+mn-ea"/>
              </a:rPr>
              <a:t>度</a:t>
            </a:r>
            <a:r>
              <a:rPr lang="en-US" altLang="ja-JP" b="1" i="0" dirty="0">
                <a:effectLst/>
                <a:latin typeface="+mn-ea"/>
              </a:rPr>
              <a:t>: </a:t>
            </a:r>
            <a:r>
              <a:rPr lang="ja-JP" altLang="en-US" b="1" i="0" dirty="0">
                <a:effectLst/>
                <a:latin typeface="+mn-ea"/>
              </a:rPr>
              <a:t>起立や歩行を含めて介助が必要となる．</a:t>
            </a:r>
          </a:p>
        </p:txBody>
      </p:sp>
    </p:spTree>
    <p:extLst>
      <p:ext uri="{BB962C8B-B14F-4D97-AF65-F5344CB8AC3E}">
        <p14:creationId xmlns:p14="http://schemas.microsoft.com/office/powerpoint/2010/main" val="49434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349DA9-5DB3-DEA1-7043-B5F47FBA5D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BC28C397-60F8-4D7A-B428-4730FC5135F0}"/>
              </a:ext>
            </a:extLst>
          </p:cNvPr>
          <p:cNvGrpSpPr/>
          <p:nvPr/>
        </p:nvGrpSpPr>
        <p:grpSpPr>
          <a:xfrm>
            <a:off x="0" y="0"/>
            <a:ext cx="12192000" cy="814932"/>
            <a:chOff x="0" y="0"/>
            <a:chExt cx="12192000" cy="814932"/>
          </a:xfrm>
        </p:grpSpPr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9DCAF1A3-925E-163E-F94F-2DC027624E1E}"/>
                </a:ext>
              </a:extLst>
            </p:cNvPr>
            <p:cNvSpPr/>
            <p:nvPr/>
          </p:nvSpPr>
          <p:spPr>
            <a:xfrm>
              <a:off x="0" y="456392"/>
              <a:ext cx="12192000" cy="3585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ja-JP" altLang="en-US" sz="2800" b="1" i="1" kern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大脳基底核の機能（パーキンソン病）</a:t>
              </a:r>
              <a:endParaRPr lang="en-US" altLang="ja-JP" sz="2800" b="1" i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70E6617E-5A02-A427-07E2-70059273AA3F}"/>
                </a:ext>
              </a:extLst>
            </p:cNvPr>
            <p:cNvCxnSpPr/>
            <p:nvPr/>
          </p:nvCxnSpPr>
          <p:spPr>
            <a:xfrm flipV="1">
              <a:off x="0" y="341879"/>
              <a:ext cx="11438938" cy="2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687B3969-084B-A6F3-80C6-226A567FBD05}"/>
                </a:ext>
              </a:extLst>
            </p:cNvPr>
            <p:cNvGrpSpPr/>
            <p:nvPr/>
          </p:nvGrpSpPr>
          <p:grpSpPr>
            <a:xfrm>
              <a:off x="11438938" y="0"/>
              <a:ext cx="753062" cy="749684"/>
              <a:chOff x="2577737" y="461555"/>
              <a:chExt cx="3780000" cy="3779125"/>
            </a:xfrm>
            <a:solidFill>
              <a:srgbClr val="C00000"/>
            </a:solidFill>
            <a:effectLst/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B112C443-F10F-F87C-6F91-50D43AB361A4}"/>
                  </a:ext>
                </a:extLst>
              </p:cNvPr>
              <p:cNvSpPr/>
              <p:nvPr/>
            </p:nvSpPr>
            <p:spPr>
              <a:xfrm>
                <a:off x="2577737" y="461555"/>
                <a:ext cx="1800000" cy="180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b="1" dirty="0">
                    <a:solidFill>
                      <a:schemeClr val="bg1"/>
                    </a:solidFill>
                    <a:latin typeface="Adobe Gothic Std B" panose="020B0800000000000000" pitchFamily="34" charset="-128"/>
                    <a:ea typeface="Adobe Gothic Std B" panose="020B0800000000000000" pitchFamily="34" charset="-128"/>
                  </a:rPr>
                  <a:t>ス</a:t>
                </a:r>
                <a:endParaRPr kumimoji="1" lang="ja-JP" altLang="en-US" b="1" dirty="0">
                  <a:solidFill>
                    <a:schemeClr val="bg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19" name="正方形/長方形 18">
                <a:extLst>
                  <a:ext uri="{FF2B5EF4-FFF2-40B4-BE49-F238E27FC236}">
                    <a16:creationId xmlns:a16="http://schemas.microsoft.com/office/drawing/2014/main" id="{57ADEC85-360A-E17D-C5A6-9449D5D7CA7F}"/>
                  </a:ext>
                </a:extLst>
              </p:cNvPr>
              <p:cNvSpPr/>
              <p:nvPr/>
            </p:nvSpPr>
            <p:spPr>
              <a:xfrm>
                <a:off x="4557737" y="2440680"/>
                <a:ext cx="1800000" cy="18000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b="1" dirty="0">
                    <a:solidFill>
                      <a:schemeClr val="bg1"/>
                    </a:solidFill>
                    <a:latin typeface="Adobe Gothic Std B" panose="020B0800000000000000" pitchFamily="34" charset="-128"/>
                    <a:ea typeface="Adobe Gothic Std B" panose="020B0800000000000000" pitchFamily="34" charset="-128"/>
                  </a:rPr>
                  <a:t>ボ</a:t>
                </a:r>
              </a:p>
            </p:txBody>
          </p:sp>
          <p:sp>
            <p:nvSpPr>
              <p:cNvPr id="20" name="正方形/長方形 19">
                <a:extLst>
                  <a:ext uri="{FF2B5EF4-FFF2-40B4-BE49-F238E27FC236}">
                    <a16:creationId xmlns:a16="http://schemas.microsoft.com/office/drawing/2014/main" id="{5FD8C27A-9316-A92D-B65D-9D0D7AA4DD38}"/>
                  </a:ext>
                </a:extLst>
              </p:cNvPr>
              <p:cNvSpPr/>
              <p:nvPr/>
            </p:nvSpPr>
            <p:spPr>
              <a:xfrm>
                <a:off x="4557737" y="461555"/>
                <a:ext cx="1800000" cy="18000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b="1" dirty="0">
                    <a:solidFill>
                      <a:schemeClr val="bg1"/>
                    </a:solidFill>
                    <a:latin typeface="Adobe Gothic Std B" panose="020B0800000000000000" pitchFamily="34" charset="-128"/>
                    <a:ea typeface="Adobe Gothic Std B" panose="020B0800000000000000" pitchFamily="34" charset="-128"/>
                  </a:rPr>
                  <a:t>ト</a:t>
                </a:r>
              </a:p>
            </p:txBody>
          </p:sp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EB231E57-C039-33E4-1238-750C180571FC}"/>
                  </a:ext>
                </a:extLst>
              </p:cNvPr>
              <p:cNvSpPr/>
              <p:nvPr/>
            </p:nvSpPr>
            <p:spPr>
              <a:xfrm>
                <a:off x="2577737" y="2440680"/>
                <a:ext cx="1800000" cy="18000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b="1" dirty="0">
                    <a:solidFill>
                      <a:schemeClr val="bg1"/>
                    </a:solidFill>
                    <a:latin typeface="Adobe Gothic Std B" panose="020B0800000000000000" pitchFamily="34" charset="-128"/>
                    <a:ea typeface="Adobe Gothic Std B" panose="020B0800000000000000" pitchFamily="34" charset="-128"/>
                  </a:rPr>
                  <a:t>ラ</a:t>
                </a:r>
              </a:p>
            </p:txBody>
          </p:sp>
        </p:grp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091DCA3B-538F-F9ED-1080-CE7EB4861226}"/>
                </a:ext>
              </a:extLst>
            </p:cNvPr>
            <p:cNvSpPr/>
            <p:nvPr/>
          </p:nvSpPr>
          <p:spPr>
            <a:xfrm>
              <a:off x="0" y="641684"/>
              <a:ext cx="11438938" cy="10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altLang="ja-JP" sz="9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F4BE6302-5AF7-A5FF-A04A-21D187F23A34}"/>
              </a:ext>
            </a:extLst>
          </p:cNvPr>
          <p:cNvSpPr/>
          <p:nvPr/>
        </p:nvSpPr>
        <p:spPr>
          <a:xfrm>
            <a:off x="1549465" y="2203094"/>
            <a:ext cx="6205831" cy="3781157"/>
          </a:xfrm>
          <a:prstGeom prst="roundRect">
            <a:avLst>
              <a:gd name="adj" fmla="val 11193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" name="コネクタ: カギ線 3">
            <a:extLst>
              <a:ext uri="{FF2B5EF4-FFF2-40B4-BE49-F238E27FC236}">
                <a16:creationId xmlns:a16="http://schemas.microsoft.com/office/drawing/2014/main" id="{8BB263BC-606F-603E-DFBF-3D2210D2E9C6}"/>
              </a:ext>
            </a:extLst>
          </p:cNvPr>
          <p:cNvCxnSpPr>
            <a:cxnSpLocks/>
            <a:stCxn id="36" idx="0"/>
            <a:endCxn id="31" idx="3"/>
          </p:cNvCxnSpPr>
          <p:nvPr/>
        </p:nvCxnSpPr>
        <p:spPr>
          <a:xfrm rot="16200000" flipV="1">
            <a:off x="6824583" y="2702499"/>
            <a:ext cx="2492010" cy="630582"/>
          </a:xfrm>
          <a:prstGeom prst="bentConnector2">
            <a:avLst/>
          </a:prstGeom>
          <a:ln w="76200">
            <a:solidFill>
              <a:schemeClr val="accent5">
                <a:lumMod val="75000"/>
              </a:schemeClr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00CB1E8F-1408-4FAA-9A7B-4F95320D2E0E}"/>
              </a:ext>
            </a:extLst>
          </p:cNvPr>
          <p:cNvCxnSpPr>
            <a:cxnSpLocks/>
          </p:cNvCxnSpPr>
          <p:nvPr/>
        </p:nvCxnSpPr>
        <p:spPr>
          <a:xfrm>
            <a:off x="2852692" y="4898345"/>
            <a:ext cx="0" cy="345904"/>
          </a:xfrm>
          <a:prstGeom prst="straightConnector1">
            <a:avLst/>
          </a:prstGeom>
          <a:ln w="76200">
            <a:solidFill>
              <a:schemeClr val="accent5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コネクタ: カギ線 8">
            <a:extLst>
              <a:ext uri="{FF2B5EF4-FFF2-40B4-BE49-F238E27FC236}">
                <a16:creationId xmlns:a16="http://schemas.microsoft.com/office/drawing/2014/main" id="{0FD28494-7BAA-6751-865B-39511F125F99}"/>
              </a:ext>
            </a:extLst>
          </p:cNvPr>
          <p:cNvCxnSpPr>
            <a:cxnSpLocks/>
            <a:stCxn id="31" idx="1"/>
            <a:endCxn id="39" idx="1"/>
          </p:cNvCxnSpPr>
          <p:nvPr/>
        </p:nvCxnSpPr>
        <p:spPr>
          <a:xfrm rot="10800000" flipH="1" flipV="1">
            <a:off x="1549466" y="1771784"/>
            <a:ext cx="7286931" cy="4484417"/>
          </a:xfrm>
          <a:prstGeom prst="bentConnector3">
            <a:avLst>
              <a:gd name="adj1" fmla="val -3560"/>
            </a:avLst>
          </a:prstGeom>
          <a:ln w="76200">
            <a:solidFill>
              <a:schemeClr val="accent5">
                <a:lumMod val="75000"/>
              </a:schemeClr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D6A0AE6D-9495-F0E5-F7B6-D9B03D85EF5F}"/>
              </a:ext>
            </a:extLst>
          </p:cNvPr>
          <p:cNvCxnSpPr>
            <a:cxnSpLocks/>
          </p:cNvCxnSpPr>
          <p:nvPr/>
        </p:nvCxnSpPr>
        <p:spPr>
          <a:xfrm>
            <a:off x="2502315" y="2042309"/>
            <a:ext cx="0" cy="2220060"/>
          </a:xfrm>
          <a:prstGeom prst="straightConnector1">
            <a:avLst/>
          </a:prstGeom>
          <a:ln w="76200">
            <a:solidFill>
              <a:schemeClr val="accent5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CA0811D2-ED9E-C1FF-9953-84977E8527DF}"/>
              </a:ext>
            </a:extLst>
          </p:cNvPr>
          <p:cNvCxnSpPr>
            <a:cxnSpLocks/>
          </p:cNvCxnSpPr>
          <p:nvPr/>
        </p:nvCxnSpPr>
        <p:spPr>
          <a:xfrm flipH="1">
            <a:off x="3452589" y="2043735"/>
            <a:ext cx="1" cy="341693"/>
          </a:xfrm>
          <a:prstGeom prst="straightConnector1">
            <a:avLst/>
          </a:prstGeom>
          <a:ln w="76200">
            <a:solidFill>
              <a:schemeClr val="accent5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18265F73-BE64-647A-FE74-6F30702FD1EA}"/>
              </a:ext>
            </a:extLst>
          </p:cNvPr>
          <p:cNvCxnSpPr>
            <a:cxnSpLocks/>
          </p:cNvCxnSpPr>
          <p:nvPr/>
        </p:nvCxnSpPr>
        <p:spPr>
          <a:xfrm flipH="1">
            <a:off x="6381844" y="2043735"/>
            <a:ext cx="1" cy="341693"/>
          </a:xfrm>
          <a:prstGeom prst="straightConnector1">
            <a:avLst/>
          </a:prstGeom>
          <a:ln w="76200">
            <a:solidFill>
              <a:schemeClr val="accent5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コネクタ: カギ線 21">
            <a:extLst>
              <a:ext uri="{FF2B5EF4-FFF2-40B4-BE49-F238E27FC236}">
                <a16:creationId xmlns:a16="http://schemas.microsoft.com/office/drawing/2014/main" id="{845FFFD3-1FB7-78D0-838F-74FB9728E774}"/>
              </a:ext>
            </a:extLst>
          </p:cNvPr>
          <p:cNvCxnSpPr>
            <a:cxnSpLocks/>
            <a:stCxn id="36" idx="0"/>
            <a:endCxn id="31" idx="3"/>
          </p:cNvCxnSpPr>
          <p:nvPr/>
        </p:nvCxnSpPr>
        <p:spPr>
          <a:xfrm rot="16200000" flipV="1">
            <a:off x="6824583" y="2702499"/>
            <a:ext cx="2492010" cy="630582"/>
          </a:xfrm>
          <a:prstGeom prst="bentConnector2">
            <a:avLst/>
          </a:prstGeom>
          <a:ln w="76200">
            <a:solidFill>
              <a:srgbClr val="FF0000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コネクタ: カギ線 22">
            <a:extLst>
              <a:ext uri="{FF2B5EF4-FFF2-40B4-BE49-F238E27FC236}">
                <a16:creationId xmlns:a16="http://schemas.microsoft.com/office/drawing/2014/main" id="{27442597-200F-747C-EC8A-C3ED33227F3D}"/>
              </a:ext>
            </a:extLst>
          </p:cNvPr>
          <p:cNvCxnSpPr>
            <a:cxnSpLocks/>
            <a:stCxn id="31" idx="1"/>
            <a:endCxn id="39" idx="1"/>
          </p:cNvCxnSpPr>
          <p:nvPr/>
        </p:nvCxnSpPr>
        <p:spPr>
          <a:xfrm rot="10800000" flipH="1" flipV="1">
            <a:off x="1549466" y="1771784"/>
            <a:ext cx="7286931" cy="4484417"/>
          </a:xfrm>
          <a:prstGeom prst="bentConnector3">
            <a:avLst>
              <a:gd name="adj1" fmla="val -3605"/>
            </a:avLst>
          </a:prstGeom>
          <a:ln w="76200">
            <a:solidFill>
              <a:srgbClr val="FF0000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E71614D2-44E0-F3FD-3683-BFE74B9C16FC}"/>
              </a:ext>
            </a:extLst>
          </p:cNvPr>
          <p:cNvCxnSpPr>
            <a:cxnSpLocks/>
          </p:cNvCxnSpPr>
          <p:nvPr/>
        </p:nvCxnSpPr>
        <p:spPr>
          <a:xfrm>
            <a:off x="2498471" y="2043735"/>
            <a:ext cx="0" cy="2220060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E91FCC70-51C1-F510-72F0-22F8A28910A9}"/>
              </a:ext>
            </a:extLst>
          </p:cNvPr>
          <p:cNvCxnSpPr>
            <a:cxnSpLocks/>
          </p:cNvCxnSpPr>
          <p:nvPr/>
        </p:nvCxnSpPr>
        <p:spPr>
          <a:xfrm flipH="1">
            <a:off x="3447476" y="2042309"/>
            <a:ext cx="1" cy="341693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3279653D-F2AD-8228-04E3-33363712712E}"/>
              </a:ext>
            </a:extLst>
          </p:cNvPr>
          <p:cNvCxnSpPr>
            <a:cxnSpLocks/>
          </p:cNvCxnSpPr>
          <p:nvPr/>
        </p:nvCxnSpPr>
        <p:spPr>
          <a:xfrm flipH="1">
            <a:off x="6387005" y="2042309"/>
            <a:ext cx="1" cy="341693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96F73497-52E1-E5CB-6380-4AD6BF01C946}"/>
              </a:ext>
            </a:extLst>
          </p:cNvPr>
          <p:cNvCxnSpPr>
            <a:cxnSpLocks/>
            <a:stCxn id="32" idx="2"/>
          </p:cNvCxnSpPr>
          <p:nvPr/>
        </p:nvCxnSpPr>
        <p:spPr>
          <a:xfrm>
            <a:off x="2852692" y="4899369"/>
            <a:ext cx="0" cy="345904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07F6764C-4A2A-9D6B-9C1B-3436F4758C61}"/>
              </a:ext>
            </a:extLst>
          </p:cNvPr>
          <p:cNvSpPr/>
          <p:nvPr/>
        </p:nvSpPr>
        <p:spPr>
          <a:xfrm>
            <a:off x="1549464" y="1504046"/>
            <a:ext cx="6205832" cy="538664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/>
              <a:t>大脳皮質</a:t>
            </a:r>
          </a:p>
        </p:txBody>
      </p:sp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7FD57695-D8E1-1BE5-2ADD-C8F3B5BD6B4F}"/>
              </a:ext>
            </a:extLst>
          </p:cNvPr>
          <p:cNvSpPr/>
          <p:nvPr/>
        </p:nvSpPr>
        <p:spPr>
          <a:xfrm>
            <a:off x="1549465" y="1498809"/>
            <a:ext cx="6205832" cy="543901"/>
          </a:xfrm>
          <a:prstGeom prst="roundRect">
            <a:avLst/>
          </a:prstGeom>
          <a:solidFill>
            <a:srgbClr val="0070C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/>
              <a:t>大脳皮質</a:t>
            </a:r>
          </a:p>
        </p:txBody>
      </p:sp>
      <p:sp>
        <p:nvSpPr>
          <p:cNvPr id="30" name="四角形: 角を丸くする 29">
            <a:extLst>
              <a:ext uri="{FF2B5EF4-FFF2-40B4-BE49-F238E27FC236}">
                <a16:creationId xmlns:a16="http://schemas.microsoft.com/office/drawing/2014/main" id="{F4DF35F4-142F-F736-283A-C72513143AC2}"/>
              </a:ext>
            </a:extLst>
          </p:cNvPr>
          <p:cNvSpPr/>
          <p:nvPr/>
        </p:nvSpPr>
        <p:spPr>
          <a:xfrm>
            <a:off x="1549465" y="1497785"/>
            <a:ext cx="6205831" cy="544926"/>
          </a:xfrm>
          <a:prstGeom prst="roundRect">
            <a:avLst>
              <a:gd name="adj" fmla="val 912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000" b="1">
              <a:solidFill>
                <a:schemeClr val="bg1"/>
              </a:solidFill>
            </a:endParaRPr>
          </a:p>
        </p:txBody>
      </p:sp>
      <p:sp>
        <p:nvSpPr>
          <p:cNvPr id="31" name="四角形: 角を丸くする 30">
            <a:extLst>
              <a:ext uri="{FF2B5EF4-FFF2-40B4-BE49-F238E27FC236}">
                <a16:creationId xmlns:a16="http://schemas.microsoft.com/office/drawing/2014/main" id="{9684AEA7-1661-9B36-78F3-A4D8FE0C619B}"/>
              </a:ext>
            </a:extLst>
          </p:cNvPr>
          <p:cNvSpPr/>
          <p:nvPr/>
        </p:nvSpPr>
        <p:spPr>
          <a:xfrm>
            <a:off x="1549467" y="1499835"/>
            <a:ext cx="6205830" cy="543900"/>
          </a:xfrm>
          <a:prstGeom prst="round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/>
              <a:t>大脳皮質</a:t>
            </a:r>
          </a:p>
        </p:txBody>
      </p:sp>
      <p:sp>
        <p:nvSpPr>
          <p:cNvPr id="32" name="四角形: 角を丸くする 31">
            <a:extLst>
              <a:ext uri="{FF2B5EF4-FFF2-40B4-BE49-F238E27FC236}">
                <a16:creationId xmlns:a16="http://schemas.microsoft.com/office/drawing/2014/main" id="{ED109A02-973B-5476-1336-4B624D2CB0B0}"/>
              </a:ext>
            </a:extLst>
          </p:cNvPr>
          <p:cNvSpPr/>
          <p:nvPr/>
        </p:nvSpPr>
        <p:spPr>
          <a:xfrm>
            <a:off x="2273481" y="4264819"/>
            <a:ext cx="1158422" cy="6345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/>
              <a:t>視床　下核</a:t>
            </a:r>
          </a:p>
        </p:txBody>
      </p:sp>
      <p:sp>
        <p:nvSpPr>
          <p:cNvPr id="33" name="四角形: 角を丸くする 32">
            <a:extLst>
              <a:ext uri="{FF2B5EF4-FFF2-40B4-BE49-F238E27FC236}">
                <a16:creationId xmlns:a16="http://schemas.microsoft.com/office/drawing/2014/main" id="{8B421076-6E28-000B-CBEB-68AEE896380F}"/>
              </a:ext>
            </a:extLst>
          </p:cNvPr>
          <p:cNvSpPr/>
          <p:nvPr/>
        </p:nvSpPr>
        <p:spPr>
          <a:xfrm>
            <a:off x="2273481" y="5245273"/>
            <a:ext cx="4757803" cy="5439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/>
              <a:t>淡蒼球内節</a:t>
            </a:r>
            <a:r>
              <a:rPr lang="en-US" altLang="ja-JP" sz="2000" b="1"/>
              <a:t>/</a:t>
            </a:r>
            <a:r>
              <a:rPr lang="ja-JP" altLang="en-US" sz="2000" b="1"/>
              <a:t>黒質網様部</a:t>
            </a:r>
            <a:endParaRPr lang="en-US" altLang="ja-JP" sz="2000" b="1"/>
          </a:p>
        </p:txBody>
      </p:sp>
      <p:sp>
        <p:nvSpPr>
          <p:cNvPr id="34" name="四角形: 角を丸くする 33">
            <a:extLst>
              <a:ext uri="{FF2B5EF4-FFF2-40B4-BE49-F238E27FC236}">
                <a16:creationId xmlns:a16="http://schemas.microsoft.com/office/drawing/2014/main" id="{437446CD-1D07-06D3-EE74-8A6FE052793F}"/>
              </a:ext>
            </a:extLst>
          </p:cNvPr>
          <p:cNvSpPr/>
          <p:nvPr/>
        </p:nvSpPr>
        <p:spPr>
          <a:xfrm>
            <a:off x="8836398" y="5199948"/>
            <a:ext cx="1158422" cy="6345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/>
              <a:t>脳幹　脊髄</a:t>
            </a:r>
            <a:endParaRPr kumimoji="1" lang="ja-JP" altLang="en-US" sz="2000" b="1"/>
          </a:p>
        </p:txBody>
      </p:sp>
      <p:cxnSp>
        <p:nvCxnSpPr>
          <p:cNvPr id="35" name="直線矢印コネクタ 34">
            <a:extLst>
              <a:ext uri="{FF2B5EF4-FFF2-40B4-BE49-F238E27FC236}">
                <a16:creationId xmlns:a16="http://schemas.microsoft.com/office/drawing/2014/main" id="{CF1630AA-A121-28E1-538D-FE8876836AC0}"/>
              </a:ext>
            </a:extLst>
          </p:cNvPr>
          <p:cNvCxnSpPr>
            <a:cxnSpLocks/>
            <a:stCxn id="33" idx="3"/>
            <a:endCxn id="34" idx="1"/>
          </p:cNvCxnSpPr>
          <p:nvPr/>
        </p:nvCxnSpPr>
        <p:spPr>
          <a:xfrm>
            <a:off x="7031284" y="5517223"/>
            <a:ext cx="1805114" cy="0"/>
          </a:xfrm>
          <a:prstGeom prst="straightConnector1">
            <a:avLst/>
          </a:prstGeom>
          <a:ln w="76200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四角形: 角を丸くする 35">
            <a:extLst>
              <a:ext uri="{FF2B5EF4-FFF2-40B4-BE49-F238E27FC236}">
                <a16:creationId xmlns:a16="http://schemas.microsoft.com/office/drawing/2014/main" id="{0EB0B630-02F9-E91D-4F5E-BF91EDB48766}"/>
              </a:ext>
            </a:extLst>
          </p:cNvPr>
          <p:cNvSpPr/>
          <p:nvPr/>
        </p:nvSpPr>
        <p:spPr>
          <a:xfrm>
            <a:off x="7806668" y="4263795"/>
            <a:ext cx="1158422" cy="6345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/>
              <a:t>視床</a:t>
            </a:r>
          </a:p>
        </p:txBody>
      </p:sp>
      <p:cxnSp>
        <p:nvCxnSpPr>
          <p:cNvPr id="37" name="コネクタ: カギ線 36">
            <a:extLst>
              <a:ext uri="{FF2B5EF4-FFF2-40B4-BE49-F238E27FC236}">
                <a16:creationId xmlns:a16="http://schemas.microsoft.com/office/drawing/2014/main" id="{E1FCA5CC-A736-41E1-0274-DE3E1F7C03E5}"/>
              </a:ext>
            </a:extLst>
          </p:cNvPr>
          <p:cNvCxnSpPr>
            <a:cxnSpLocks/>
            <a:stCxn id="33" idx="3"/>
            <a:endCxn id="36" idx="2"/>
          </p:cNvCxnSpPr>
          <p:nvPr/>
        </p:nvCxnSpPr>
        <p:spPr>
          <a:xfrm flipV="1">
            <a:off x="7031284" y="4898345"/>
            <a:ext cx="1354595" cy="618878"/>
          </a:xfrm>
          <a:prstGeom prst="bentConnector2">
            <a:avLst/>
          </a:prstGeom>
          <a:ln w="76200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四角形: 角を丸くする 37">
            <a:extLst>
              <a:ext uri="{FF2B5EF4-FFF2-40B4-BE49-F238E27FC236}">
                <a16:creationId xmlns:a16="http://schemas.microsoft.com/office/drawing/2014/main" id="{6372621E-3785-0DFA-3662-E2B83FE95C0E}"/>
              </a:ext>
            </a:extLst>
          </p:cNvPr>
          <p:cNvSpPr/>
          <p:nvPr/>
        </p:nvSpPr>
        <p:spPr>
          <a:xfrm>
            <a:off x="2852692" y="2385429"/>
            <a:ext cx="4178592" cy="5439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ja-JP" altLang="en-US" sz="1600" b="1"/>
              <a:t>尾状核</a:t>
            </a:r>
            <a:r>
              <a:rPr lang="en-US" altLang="ja-JP" sz="1600" b="1"/>
              <a:t>/</a:t>
            </a:r>
            <a:r>
              <a:rPr lang="ja-JP" altLang="en-US" sz="1600" b="1"/>
              <a:t>被殻</a:t>
            </a:r>
            <a:endParaRPr lang="en-US" altLang="ja-JP" sz="1600" b="1"/>
          </a:p>
        </p:txBody>
      </p:sp>
      <p:sp>
        <p:nvSpPr>
          <p:cNvPr id="39" name="四角形: 角を丸くする 38">
            <a:extLst>
              <a:ext uri="{FF2B5EF4-FFF2-40B4-BE49-F238E27FC236}">
                <a16:creationId xmlns:a16="http://schemas.microsoft.com/office/drawing/2014/main" id="{9600131D-8472-B5FE-EE90-EF4D7D9178F5}"/>
              </a:ext>
            </a:extLst>
          </p:cNvPr>
          <p:cNvSpPr/>
          <p:nvPr/>
        </p:nvSpPr>
        <p:spPr>
          <a:xfrm>
            <a:off x="8836398" y="5984252"/>
            <a:ext cx="1654888" cy="5439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/>
              <a:t>随意運動</a:t>
            </a:r>
            <a:endParaRPr lang="en-US" altLang="ja-JP" sz="2000" b="1"/>
          </a:p>
        </p:txBody>
      </p:sp>
      <p:sp>
        <p:nvSpPr>
          <p:cNvPr id="40" name="四角形: 角を丸くする 39">
            <a:extLst>
              <a:ext uri="{FF2B5EF4-FFF2-40B4-BE49-F238E27FC236}">
                <a16:creationId xmlns:a16="http://schemas.microsoft.com/office/drawing/2014/main" id="{924D58AD-4605-6E14-B4B9-882FE488DC6C}"/>
              </a:ext>
            </a:extLst>
          </p:cNvPr>
          <p:cNvSpPr/>
          <p:nvPr/>
        </p:nvSpPr>
        <p:spPr>
          <a:xfrm>
            <a:off x="4342091" y="4263795"/>
            <a:ext cx="1199794" cy="63455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/>
              <a:t>黒質　緻密部</a:t>
            </a:r>
            <a:endParaRPr kumimoji="1" lang="ja-JP" altLang="en-US" sz="2000" b="1"/>
          </a:p>
        </p:txBody>
      </p:sp>
      <p:cxnSp>
        <p:nvCxnSpPr>
          <p:cNvPr id="41" name="コネクタ: カギ線 40">
            <a:extLst>
              <a:ext uri="{FF2B5EF4-FFF2-40B4-BE49-F238E27FC236}">
                <a16:creationId xmlns:a16="http://schemas.microsoft.com/office/drawing/2014/main" id="{A913DB88-1E40-7DFE-7467-084D9A517636}"/>
              </a:ext>
            </a:extLst>
          </p:cNvPr>
          <p:cNvCxnSpPr>
            <a:cxnSpLocks/>
            <a:stCxn id="40" idx="0"/>
          </p:cNvCxnSpPr>
          <p:nvPr/>
        </p:nvCxnSpPr>
        <p:spPr>
          <a:xfrm rot="5400000" flipH="1" flipV="1">
            <a:off x="4824019" y="2859463"/>
            <a:ext cx="1522301" cy="1286363"/>
          </a:xfrm>
          <a:prstGeom prst="bentConnector3">
            <a:avLst>
              <a:gd name="adj1" fmla="val 99851"/>
            </a:avLst>
          </a:prstGeom>
          <a:ln w="76200">
            <a:solidFill>
              <a:srgbClr val="00B050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3CC5A092-C31D-3350-CFAA-18FBD9190512}"/>
              </a:ext>
            </a:extLst>
          </p:cNvPr>
          <p:cNvCxnSpPr>
            <a:cxnSpLocks/>
            <a:endCxn id="45" idx="0"/>
          </p:cNvCxnSpPr>
          <p:nvPr/>
        </p:nvCxnSpPr>
        <p:spPr>
          <a:xfrm>
            <a:off x="3452589" y="2744934"/>
            <a:ext cx="0" cy="534096"/>
          </a:xfrm>
          <a:prstGeom prst="straightConnector1">
            <a:avLst/>
          </a:prstGeom>
          <a:ln w="76200">
            <a:solidFill>
              <a:schemeClr val="tx1"/>
            </a:solidFill>
            <a:prstDash val="sysDot"/>
            <a:headEnd type="oval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38A086C4-3B38-7CD8-1615-7B459F23C773}"/>
              </a:ext>
            </a:extLst>
          </p:cNvPr>
          <p:cNvCxnSpPr>
            <a:cxnSpLocks/>
          </p:cNvCxnSpPr>
          <p:nvPr/>
        </p:nvCxnSpPr>
        <p:spPr>
          <a:xfrm>
            <a:off x="6402392" y="2744934"/>
            <a:ext cx="0" cy="2500339"/>
          </a:xfrm>
          <a:prstGeom prst="straightConnector1">
            <a:avLst/>
          </a:prstGeom>
          <a:ln w="76200">
            <a:solidFill>
              <a:schemeClr val="tx1"/>
            </a:solidFill>
            <a:prstDash val="sysDot"/>
            <a:headEnd type="oval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コネクタ: カギ線 43">
            <a:extLst>
              <a:ext uri="{FF2B5EF4-FFF2-40B4-BE49-F238E27FC236}">
                <a16:creationId xmlns:a16="http://schemas.microsoft.com/office/drawing/2014/main" id="{133BA85D-FF96-133B-9192-707897AC396F}"/>
              </a:ext>
            </a:extLst>
          </p:cNvPr>
          <p:cNvCxnSpPr>
            <a:cxnSpLocks/>
            <a:stCxn id="45" idx="3"/>
            <a:endCxn id="32" idx="3"/>
          </p:cNvCxnSpPr>
          <p:nvPr/>
        </p:nvCxnSpPr>
        <p:spPr>
          <a:xfrm flipH="1">
            <a:off x="3431902" y="3596305"/>
            <a:ext cx="620583" cy="985790"/>
          </a:xfrm>
          <a:prstGeom prst="bentConnector3">
            <a:avLst>
              <a:gd name="adj1" fmla="val 10941"/>
            </a:avLst>
          </a:prstGeom>
          <a:ln w="76200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四角形: 角を丸くする 44">
            <a:extLst>
              <a:ext uri="{FF2B5EF4-FFF2-40B4-BE49-F238E27FC236}">
                <a16:creationId xmlns:a16="http://schemas.microsoft.com/office/drawing/2014/main" id="{7345D6F9-C662-E5CF-E98F-C5C76F0B8472}"/>
              </a:ext>
            </a:extLst>
          </p:cNvPr>
          <p:cNvSpPr/>
          <p:nvPr/>
        </p:nvSpPr>
        <p:spPr>
          <a:xfrm>
            <a:off x="2852692" y="3279030"/>
            <a:ext cx="1199794" cy="6345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/>
              <a:t>淡蒼球外節</a:t>
            </a:r>
          </a:p>
        </p:txBody>
      </p:sp>
      <p:cxnSp>
        <p:nvCxnSpPr>
          <p:cNvPr id="46" name="コネクタ: カギ線 45">
            <a:extLst>
              <a:ext uri="{FF2B5EF4-FFF2-40B4-BE49-F238E27FC236}">
                <a16:creationId xmlns:a16="http://schemas.microsoft.com/office/drawing/2014/main" id="{571B28C3-CA00-7E8A-6B38-EF9530006DD3}"/>
              </a:ext>
            </a:extLst>
          </p:cNvPr>
          <p:cNvCxnSpPr>
            <a:cxnSpLocks/>
          </p:cNvCxnSpPr>
          <p:nvPr/>
        </p:nvCxnSpPr>
        <p:spPr>
          <a:xfrm rot="16200000" flipV="1">
            <a:off x="3503520" y="2856431"/>
            <a:ext cx="1522301" cy="1286363"/>
          </a:xfrm>
          <a:prstGeom prst="bentConnector3">
            <a:avLst>
              <a:gd name="adj1" fmla="val 99851"/>
            </a:avLst>
          </a:prstGeom>
          <a:ln w="76200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コネクタ: カギ線 46">
            <a:extLst>
              <a:ext uri="{FF2B5EF4-FFF2-40B4-BE49-F238E27FC236}">
                <a16:creationId xmlns:a16="http://schemas.microsoft.com/office/drawing/2014/main" id="{05F25EB4-A191-A870-EB20-EA0A70A4DB6C}"/>
              </a:ext>
            </a:extLst>
          </p:cNvPr>
          <p:cNvCxnSpPr>
            <a:cxnSpLocks/>
          </p:cNvCxnSpPr>
          <p:nvPr/>
        </p:nvCxnSpPr>
        <p:spPr>
          <a:xfrm rot="16200000" flipV="1">
            <a:off x="6824583" y="2708562"/>
            <a:ext cx="2492010" cy="630582"/>
          </a:xfrm>
          <a:prstGeom prst="bentConnector2">
            <a:avLst/>
          </a:prstGeom>
          <a:ln w="76200">
            <a:solidFill>
              <a:srgbClr val="00B050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コネクタ: カギ線 47">
            <a:extLst>
              <a:ext uri="{FF2B5EF4-FFF2-40B4-BE49-F238E27FC236}">
                <a16:creationId xmlns:a16="http://schemas.microsoft.com/office/drawing/2014/main" id="{2D4C3210-8806-01A2-E3B2-C033DB9A251C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1549466" y="1777847"/>
            <a:ext cx="7286931" cy="4484417"/>
          </a:xfrm>
          <a:prstGeom prst="bentConnector3">
            <a:avLst>
              <a:gd name="adj1" fmla="val -3605"/>
            </a:avLst>
          </a:prstGeom>
          <a:ln w="76200">
            <a:solidFill>
              <a:srgbClr val="00B050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368EE31B-863B-E6C0-71F9-0C7A1D12BFBA}"/>
              </a:ext>
            </a:extLst>
          </p:cNvPr>
          <p:cNvCxnSpPr>
            <a:cxnSpLocks/>
          </p:cNvCxnSpPr>
          <p:nvPr/>
        </p:nvCxnSpPr>
        <p:spPr>
          <a:xfrm>
            <a:off x="2498471" y="2039524"/>
            <a:ext cx="0" cy="2220060"/>
          </a:xfrm>
          <a:prstGeom prst="straightConnector1">
            <a:avLst/>
          </a:prstGeom>
          <a:ln w="762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>
            <a:extLst>
              <a:ext uri="{FF2B5EF4-FFF2-40B4-BE49-F238E27FC236}">
                <a16:creationId xmlns:a16="http://schemas.microsoft.com/office/drawing/2014/main" id="{C4804CE8-189A-1283-5900-E7DA273C5430}"/>
              </a:ext>
            </a:extLst>
          </p:cNvPr>
          <p:cNvCxnSpPr>
            <a:cxnSpLocks/>
          </p:cNvCxnSpPr>
          <p:nvPr/>
        </p:nvCxnSpPr>
        <p:spPr>
          <a:xfrm flipH="1">
            <a:off x="3447476" y="2048372"/>
            <a:ext cx="1" cy="341693"/>
          </a:xfrm>
          <a:prstGeom prst="straightConnector1">
            <a:avLst/>
          </a:prstGeom>
          <a:ln w="762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>
            <a:extLst>
              <a:ext uri="{FF2B5EF4-FFF2-40B4-BE49-F238E27FC236}">
                <a16:creationId xmlns:a16="http://schemas.microsoft.com/office/drawing/2014/main" id="{B177AAE7-F98D-0EFC-A235-87989821D577}"/>
              </a:ext>
            </a:extLst>
          </p:cNvPr>
          <p:cNvCxnSpPr>
            <a:cxnSpLocks/>
          </p:cNvCxnSpPr>
          <p:nvPr/>
        </p:nvCxnSpPr>
        <p:spPr>
          <a:xfrm flipH="1">
            <a:off x="6387005" y="2048372"/>
            <a:ext cx="1" cy="341693"/>
          </a:xfrm>
          <a:prstGeom prst="straightConnector1">
            <a:avLst/>
          </a:prstGeom>
          <a:ln w="762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矢印コネクタ 51">
            <a:extLst>
              <a:ext uri="{FF2B5EF4-FFF2-40B4-BE49-F238E27FC236}">
                <a16:creationId xmlns:a16="http://schemas.microsoft.com/office/drawing/2014/main" id="{DA74C15B-EF6A-D62D-7CF4-83ED83EB0DDB}"/>
              </a:ext>
            </a:extLst>
          </p:cNvPr>
          <p:cNvCxnSpPr>
            <a:cxnSpLocks/>
          </p:cNvCxnSpPr>
          <p:nvPr/>
        </p:nvCxnSpPr>
        <p:spPr>
          <a:xfrm>
            <a:off x="2852692" y="4895158"/>
            <a:ext cx="0" cy="345904"/>
          </a:xfrm>
          <a:prstGeom prst="straightConnector1">
            <a:avLst/>
          </a:prstGeom>
          <a:ln w="762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F3C0598E-36B9-3057-F3DA-41411155899D}"/>
              </a:ext>
            </a:extLst>
          </p:cNvPr>
          <p:cNvSpPr/>
          <p:nvPr/>
        </p:nvSpPr>
        <p:spPr>
          <a:xfrm>
            <a:off x="1790109" y="2307030"/>
            <a:ext cx="432000" cy="2220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①</a:t>
            </a:r>
            <a:r>
              <a:rPr kumimoji="1" lang="ja-JP" altLang="en-US" sz="2000" b="1" dirty="0">
                <a:solidFill>
                  <a:schemeClr val="tx1"/>
                </a:solidFill>
              </a:rPr>
              <a:t>ハイパー直接路</a:t>
            </a: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C40E9CC6-F25D-8356-6A3D-8D0E4D61D58C}"/>
              </a:ext>
            </a:extLst>
          </p:cNvPr>
          <p:cNvSpPr/>
          <p:nvPr/>
        </p:nvSpPr>
        <p:spPr>
          <a:xfrm>
            <a:off x="4102744" y="2929330"/>
            <a:ext cx="432000" cy="1429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ja-JP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③</a:t>
            </a:r>
            <a:r>
              <a:rPr kumimoji="1" lang="ja-JP" altLang="en-US" sz="2000" b="1" dirty="0">
                <a:solidFill>
                  <a:schemeClr val="tx1"/>
                </a:solidFill>
              </a:rPr>
              <a:t>間接路</a:t>
            </a:r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6BA1A48B-23C6-D4EB-BE90-E62D681D92BF}"/>
              </a:ext>
            </a:extLst>
          </p:cNvPr>
          <p:cNvSpPr/>
          <p:nvPr/>
        </p:nvSpPr>
        <p:spPr>
          <a:xfrm>
            <a:off x="6576434" y="3111664"/>
            <a:ext cx="432000" cy="14201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ja-JP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②</a:t>
            </a:r>
            <a:r>
              <a:rPr lang="ja-JP" altLang="en-US" sz="2000" b="1" dirty="0">
                <a:solidFill>
                  <a:schemeClr val="tx1"/>
                </a:solidFill>
              </a:rPr>
              <a:t>直接</a:t>
            </a:r>
            <a:r>
              <a:rPr kumimoji="1" lang="ja-JP" altLang="en-US" sz="2000" b="1" dirty="0">
                <a:solidFill>
                  <a:schemeClr val="tx1"/>
                </a:solidFill>
              </a:rPr>
              <a:t>路</a:t>
            </a:r>
          </a:p>
        </p:txBody>
      </p:sp>
      <p:cxnSp>
        <p:nvCxnSpPr>
          <p:cNvPr id="56" name="直線矢印コネクタ 55">
            <a:extLst>
              <a:ext uri="{FF2B5EF4-FFF2-40B4-BE49-F238E27FC236}">
                <a16:creationId xmlns:a16="http://schemas.microsoft.com/office/drawing/2014/main" id="{781202C3-1203-7651-82FF-0576B311B1D4}"/>
              </a:ext>
            </a:extLst>
          </p:cNvPr>
          <p:cNvCxnSpPr>
            <a:cxnSpLocks/>
          </p:cNvCxnSpPr>
          <p:nvPr/>
        </p:nvCxnSpPr>
        <p:spPr>
          <a:xfrm>
            <a:off x="9569573" y="2142021"/>
            <a:ext cx="961850" cy="0"/>
          </a:xfrm>
          <a:prstGeom prst="straightConnector1">
            <a:avLst/>
          </a:prstGeom>
          <a:ln w="76200">
            <a:solidFill>
              <a:schemeClr val="tx1"/>
            </a:solidFill>
            <a:prstDash val="sysDot"/>
            <a:headEnd type="oval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>
            <a:extLst>
              <a:ext uri="{FF2B5EF4-FFF2-40B4-BE49-F238E27FC236}">
                <a16:creationId xmlns:a16="http://schemas.microsoft.com/office/drawing/2014/main" id="{64F1B589-EA65-B8F1-9A50-C27C79D8DF8C}"/>
              </a:ext>
            </a:extLst>
          </p:cNvPr>
          <p:cNvCxnSpPr>
            <a:cxnSpLocks/>
          </p:cNvCxnSpPr>
          <p:nvPr/>
        </p:nvCxnSpPr>
        <p:spPr>
          <a:xfrm>
            <a:off x="9509446" y="2638541"/>
            <a:ext cx="1021977" cy="0"/>
          </a:xfrm>
          <a:prstGeom prst="straightConnector1">
            <a:avLst/>
          </a:prstGeom>
          <a:ln w="762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36B0581B-223C-824C-F5C2-819852D60771}"/>
              </a:ext>
            </a:extLst>
          </p:cNvPr>
          <p:cNvSpPr txBox="1"/>
          <p:nvPr/>
        </p:nvSpPr>
        <p:spPr>
          <a:xfrm>
            <a:off x="10721896" y="1911188"/>
            <a:ext cx="798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/>
              <a:t>抑制</a:t>
            </a: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E6A0B1B8-AC5D-88BA-DDFF-AB7EA1BD7C73}"/>
              </a:ext>
            </a:extLst>
          </p:cNvPr>
          <p:cNvSpPr txBox="1"/>
          <p:nvPr/>
        </p:nvSpPr>
        <p:spPr>
          <a:xfrm>
            <a:off x="10711998" y="2407708"/>
            <a:ext cx="798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00B050"/>
                </a:solidFill>
              </a:rPr>
              <a:t>促通</a:t>
            </a: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F0E80376-4C3F-7CD7-24FD-68AE6C8FF78B}"/>
              </a:ext>
            </a:extLst>
          </p:cNvPr>
          <p:cNvSpPr txBox="1"/>
          <p:nvPr/>
        </p:nvSpPr>
        <p:spPr>
          <a:xfrm>
            <a:off x="364182" y="959501"/>
            <a:ext cx="111466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p"/>
            </a:pPr>
            <a:r>
              <a:rPr lang="ja-JP" altLang="en-US" sz="1800" b="1" dirty="0">
                <a:solidFill>
                  <a:schemeClr val="tx1"/>
                </a:solidFill>
              </a:rPr>
              <a:t>基底核内におけるループを通じて</a:t>
            </a:r>
            <a:r>
              <a:rPr lang="en-US" altLang="ja-JP" sz="1800" b="1" dirty="0">
                <a:solidFill>
                  <a:schemeClr val="tx1"/>
                </a:solidFill>
              </a:rPr>
              <a:t>, </a:t>
            </a:r>
            <a:r>
              <a:rPr lang="ja-JP" altLang="en-US" sz="1800" b="1" u="sng" dirty="0">
                <a:solidFill>
                  <a:srgbClr val="FF0000"/>
                </a:solidFill>
              </a:rPr>
              <a:t>興奮・抑制の均衡をコントロールすることで身体運動を保証</a:t>
            </a:r>
            <a:r>
              <a:rPr lang="ja-JP" altLang="en-US" sz="1800" b="1" dirty="0">
                <a:solidFill>
                  <a:schemeClr val="tx1"/>
                </a:solidFill>
              </a:rPr>
              <a:t>している</a:t>
            </a:r>
            <a:r>
              <a:rPr lang="en-US" altLang="ja-JP" sz="1800" b="1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FB17842-5EF1-73C0-2B62-860A937E2E95}"/>
              </a:ext>
            </a:extLst>
          </p:cNvPr>
          <p:cNvSpPr/>
          <p:nvPr/>
        </p:nvSpPr>
        <p:spPr>
          <a:xfrm>
            <a:off x="753062" y="6700131"/>
            <a:ext cx="11438938" cy="1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ja-JP" altLang="en-US" sz="1000" b="1" dirty="0">
                <a:solidFill>
                  <a:schemeClr val="tx1"/>
                </a:solidFill>
              </a:rPr>
              <a:t>高草木 薫：大脳基底核による運動の制御 </a:t>
            </a:r>
            <a:r>
              <a:rPr lang="en-US" altLang="ja-JP" sz="1000" b="1" dirty="0">
                <a:solidFill>
                  <a:schemeClr val="tx1"/>
                </a:solidFill>
              </a:rPr>
              <a:t>.</a:t>
            </a:r>
            <a:r>
              <a:rPr lang="ja-JP" altLang="en-US" sz="1000" b="1" dirty="0">
                <a:solidFill>
                  <a:schemeClr val="tx1"/>
                </a:solidFill>
              </a:rPr>
              <a:t>臨床神経学 </a:t>
            </a:r>
            <a:r>
              <a:rPr lang="en-US" altLang="ja-JP" sz="1000" b="1" dirty="0">
                <a:solidFill>
                  <a:schemeClr val="tx1"/>
                </a:solidFill>
              </a:rPr>
              <a:t>49(6), 325-334, 2009</a:t>
            </a:r>
          </a:p>
        </p:txBody>
      </p:sp>
      <p:sp>
        <p:nvSpPr>
          <p:cNvPr id="5" name="乗算記号 4">
            <a:extLst>
              <a:ext uri="{FF2B5EF4-FFF2-40B4-BE49-F238E27FC236}">
                <a16:creationId xmlns:a16="http://schemas.microsoft.com/office/drawing/2014/main" id="{F9F33BB8-6E17-F1E2-419D-889B0CB5DD69}"/>
              </a:ext>
            </a:extLst>
          </p:cNvPr>
          <p:cNvSpPr/>
          <p:nvPr/>
        </p:nvSpPr>
        <p:spPr>
          <a:xfrm>
            <a:off x="4357086" y="2900554"/>
            <a:ext cx="1142858" cy="1147406"/>
          </a:xfrm>
          <a:prstGeom prst="mathMultiply">
            <a:avLst>
              <a:gd name="adj1" fmla="val 1059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1936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1C1D50-F5D2-9DD7-CEAD-0EA5C61BC3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3d person examines question stock photo | Sculpture lessons, Powerpoint ...">
            <a:extLst>
              <a:ext uri="{FF2B5EF4-FFF2-40B4-BE49-F238E27FC236}">
                <a16:creationId xmlns:a16="http://schemas.microsoft.com/office/drawing/2014/main" id="{BE7FCAAE-6229-A518-0179-B8C311C961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2" r="9230" b="9322"/>
          <a:stretch/>
        </p:blipFill>
        <p:spPr bwMode="auto">
          <a:xfrm>
            <a:off x="9652762" y="831343"/>
            <a:ext cx="2454443" cy="228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C8BF8F4A-D109-4A19-E77F-E6126CB058BD}"/>
              </a:ext>
            </a:extLst>
          </p:cNvPr>
          <p:cNvGrpSpPr/>
          <p:nvPr/>
        </p:nvGrpSpPr>
        <p:grpSpPr>
          <a:xfrm>
            <a:off x="0" y="0"/>
            <a:ext cx="12192000" cy="751682"/>
            <a:chOff x="0" y="0"/>
            <a:chExt cx="12192000" cy="751682"/>
          </a:xfrm>
        </p:grpSpPr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CCDF68B8-B48F-A614-B31C-A3C9C0F8A040}"/>
                </a:ext>
              </a:extLst>
            </p:cNvPr>
            <p:cNvSpPr/>
            <p:nvPr/>
          </p:nvSpPr>
          <p:spPr>
            <a:xfrm>
              <a:off x="0" y="393142"/>
              <a:ext cx="12192000" cy="3585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ja-JP" altLang="en-US" sz="2800" b="1" i="1" kern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寝返りの評価</a:t>
              </a:r>
            </a:p>
          </p:txBody>
        </p:sp>
        <p:cxnSp>
          <p:nvCxnSpPr>
            <p:cNvPr id="4" name="直線コネクタ 3">
              <a:extLst>
                <a:ext uri="{FF2B5EF4-FFF2-40B4-BE49-F238E27FC236}">
                  <a16:creationId xmlns:a16="http://schemas.microsoft.com/office/drawing/2014/main" id="{2BFD5658-5D31-AE1E-F13C-FDABF844E090}"/>
                </a:ext>
              </a:extLst>
            </p:cNvPr>
            <p:cNvCxnSpPr/>
            <p:nvPr/>
          </p:nvCxnSpPr>
          <p:spPr>
            <a:xfrm flipV="1">
              <a:off x="0" y="309483"/>
              <a:ext cx="11438938" cy="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70085A16-D0E1-F54A-37D6-A6DFCC026450}"/>
                </a:ext>
              </a:extLst>
            </p:cNvPr>
            <p:cNvGrpSpPr/>
            <p:nvPr/>
          </p:nvGrpSpPr>
          <p:grpSpPr>
            <a:xfrm>
              <a:off x="11438938" y="0"/>
              <a:ext cx="753062" cy="749684"/>
              <a:chOff x="2577737" y="461555"/>
              <a:chExt cx="3780000" cy="3779125"/>
            </a:xfrm>
            <a:solidFill>
              <a:srgbClr val="C00000"/>
            </a:solidFill>
            <a:effectLst/>
          </p:grpSpPr>
          <p:sp>
            <p:nvSpPr>
              <p:cNvPr id="20" name="正方形/長方形 19">
                <a:extLst>
                  <a:ext uri="{FF2B5EF4-FFF2-40B4-BE49-F238E27FC236}">
                    <a16:creationId xmlns:a16="http://schemas.microsoft.com/office/drawing/2014/main" id="{F5561870-E795-C0E5-B093-18C78C7CDE89}"/>
                  </a:ext>
                </a:extLst>
              </p:cNvPr>
              <p:cNvSpPr/>
              <p:nvPr/>
            </p:nvSpPr>
            <p:spPr>
              <a:xfrm>
                <a:off x="2577737" y="461555"/>
                <a:ext cx="1800000" cy="180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b="1" dirty="0">
                    <a:solidFill>
                      <a:schemeClr val="bg1"/>
                    </a:solidFill>
                    <a:latin typeface="Adobe Gothic Std B" panose="020B0800000000000000" pitchFamily="34" charset="-128"/>
                    <a:ea typeface="Adobe Gothic Std B" panose="020B0800000000000000" pitchFamily="34" charset="-128"/>
                  </a:rPr>
                  <a:t>ス</a:t>
                </a:r>
                <a:endParaRPr kumimoji="1" lang="ja-JP" altLang="en-US" b="1" dirty="0">
                  <a:solidFill>
                    <a:schemeClr val="bg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A68D51B5-F976-E439-929E-5B0EC6B0A99D}"/>
                  </a:ext>
                </a:extLst>
              </p:cNvPr>
              <p:cNvSpPr/>
              <p:nvPr/>
            </p:nvSpPr>
            <p:spPr>
              <a:xfrm>
                <a:off x="4557737" y="2440680"/>
                <a:ext cx="1800000" cy="18000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b="1" dirty="0">
                    <a:solidFill>
                      <a:schemeClr val="bg1"/>
                    </a:solidFill>
                    <a:latin typeface="Adobe Gothic Std B" panose="020B0800000000000000" pitchFamily="34" charset="-128"/>
                    <a:ea typeface="Adobe Gothic Std B" panose="020B0800000000000000" pitchFamily="34" charset="-128"/>
                  </a:rPr>
                  <a:t>ボ</a:t>
                </a:r>
              </a:p>
            </p:txBody>
          </p:sp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FE4D8982-FC63-0A2C-08AC-6F62966EF66C}"/>
                  </a:ext>
                </a:extLst>
              </p:cNvPr>
              <p:cNvSpPr/>
              <p:nvPr/>
            </p:nvSpPr>
            <p:spPr>
              <a:xfrm>
                <a:off x="4557737" y="461555"/>
                <a:ext cx="1800000" cy="18000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b="1" dirty="0">
                    <a:solidFill>
                      <a:schemeClr val="bg1"/>
                    </a:solidFill>
                    <a:latin typeface="Adobe Gothic Std B" panose="020B0800000000000000" pitchFamily="34" charset="-128"/>
                    <a:ea typeface="Adobe Gothic Std B" panose="020B0800000000000000" pitchFamily="34" charset="-128"/>
                  </a:rPr>
                  <a:t>ト</a:t>
                </a:r>
              </a:p>
            </p:txBody>
          </p:sp>
          <p:sp>
            <p:nvSpPr>
              <p:cNvPr id="23" name="正方形/長方形 22">
                <a:extLst>
                  <a:ext uri="{FF2B5EF4-FFF2-40B4-BE49-F238E27FC236}">
                    <a16:creationId xmlns:a16="http://schemas.microsoft.com/office/drawing/2014/main" id="{5FE533D5-3C81-FFA4-AB6C-ACDA7E01CD2A}"/>
                  </a:ext>
                </a:extLst>
              </p:cNvPr>
              <p:cNvSpPr/>
              <p:nvPr/>
            </p:nvSpPr>
            <p:spPr>
              <a:xfrm>
                <a:off x="2577737" y="2440680"/>
                <a:ext cx="1800000" cy="18000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b="1" dirty="0">
                    <a:solidFill>
                      <a:schemeClr val="bg1"/>
                    </a:solidFill>
                    <a:latin typeface="Adobe Gothic Std B" panose="020B0800000000000000" pitchFamily="34" charset="-128"/>
                    <a:ea typeface="Adobe Gothic Std B" panose="020B0800000000000000" pitchFamily="34" charset="-128"/>
                  </a:rPr>
                  <a:t>ラ</a:t>
                </a:r>
              </a:p>
            </p:txBody>
          </p:sp>
        </p:grpSp>
      </p:grp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631F954-FD67-7E66-1878-26A8656CF55E}"/>
              </a:ext>
            </a:extLst>
          </p:cNvPr>
          <p:cNvSpPr txBox="1"/>
          <p:nvPr/>
        </p:nvSpPr>
        <p:spPr>
          <a:xfrm>
            <a:off x="613909" y="1720573"/>
            <a:ext cx="10987541" cy="3792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b="1" dirty="0"/>
              <a:t>①第一印象は？</a:t>
            </a:r>
            <a:endParaRPr kumimoji="1" lang="en-US" altLang="ja-JP" b="1" dirty="0"/>
          </a:p>
          <a:p>
            <a:pPr>
              <a:lnSpc>
                <a:spcPct val="150000"/>
              </a:lnSpc>
            </a:pPr>
            <a:r>
              <a:rPr lang="ja-JP" altLang="en-US" b="1" dirty="0"/>
              <a:t>　→</a:t>
            </a:r>
            <a:endParaRPr lang="en-US" altLang="ja-JP" b="1" dirty="0"/>
          </a:p>
          <a:p>
            <a:pPr>
              <a:lnSpc>
                <a:spcPct val="150000"/>
              </a:lnSpc>
            </a:pPr>
            <a:endParaRPr lang="en-US" altLang="ja-JP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b="1" dirty="0"/>
              <a:t>②</a:t>
            </a:r>
            <a:r>
              <a:rPr kumimoji="1" lang="ja-JP" altLang="en-US" b="1" dirty="0"/>
              <a:t>どの相で問題が出現しているか？</a:t>
            </a:r>
            <a:endParaRPr kumimoji="1" lang="en-US" altLang="ja-JP" b="1" dirty="0"/>
          </a:p>
          <a:p>
            <a:pPr>
              <a:lnSpc>
                <a:spcPct val="150000"/>
              </a:lnSpc>
            </a:pPr>
            <a:r>
              <a:rPr lang="ja-JP" altLang="en-US" b="1" dirty="0"/>
              <a:t>　→</a:t>
            </a:r>
            <a:endParaRPr lang="en-US" altLang="ja-JP" b="1" dirty="0"/>
          </a:p>
          <a:p>
            <a:pPr>
              <a:lnSpc>
                <a:spcPct val="150000"/>
              </a:lnSpc>
            </a:pPr>
            <a:endParaRPr lang="en-US" altLang="ja-JP" b="1" dirty="0"/>
          </a:p>
          <a:p>
            <a:pPr>
              <a:lnSpc>
                <a:spcPct val="150000"/>
              </a:lnSpc>
            </a:pPr>
            <a:r>
              <a:rPr kumimoji="1" lang="ja-JP" altLang="en-US" b="1" dirty="0"/>
              <a:t>③</a:t>
            </a:r>
            <a:r>
              <a:rPr lang="ja-JP" altLang="en-US" b="1" dirty="0"/>
              <a:t>問題が出現している解剖学・運動学・神経学的要因は？</a:t>
            </a:r>
            <a:endParaRPr lang="en-US" altLang="ja-JP" b="1" dirty="0"/>
          </a:p>
          <a:p>
            <a:pPr>
              <a:lnSpc>
                <a:spcPct val="150000"/>
              </a:lnSpc>
            </a:pPr>
            <a:r>
              <a:rPr lang="ja-JP" altLang="en-US" b="1" dirty="0"/>
              <a:t>　→</a:t>
            </a:r>
            <a:endParaRPr lang="en-US" altLang="ja-JP" b="1" dirty="0"/>
          </a:p>
          <a:p>
            <a:pPr>
              <a:lnSpc>
                <a:spcPct val="150000"/>
              </a:lnSpc>
            </a:pPr>
            <a:endParaRPr lang="en-US" altLang="ja-JP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165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4E7EF4-01CE-7BF2-7DC5-92E6558395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9C3D183-9967-9C3D-0B5B-593CEEDE7C6B}"/>
              </a:ext>
            </a:extLst>
          </p:cNvPr>
          <p:cNvGrpSpPr/>
          <p:nvPr/>
        </p:nvGrpSpPr>
        <p:grpSpPr>
          <a:xfrm>
            <a:off x="0" y="0"/>
            <a:ext cx="12192000" cy="751682"/>
            <a:chOff x="0" y="0"/>
            <a:chExt cx="12192000" cy="751682"/>
          </a:xfrm>
        </p:grpSpPr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E40FEB55-E6C8-3EEA-7124-CC2FBC538801}"/>
                </a:ext>
              </a:extLst>
            </p:cNvPr>
            <p:cNvSpPr/>
            <p:nvPr/>
          </p:nvSpPr>
          <p:spPr>
            <a:xfrm>
              <a:off x="0" y="393142"/>
              <a:ext cx="12192000" cy="3585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ja-JP" altLang="en-US" sz="2800" b="1" i="1" kern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寝返りの動作観察</a:t>
              </a:r>
            </a:p>
          </p:txBody>
        </p:sp>
        <p:cxnSp>
          <p:nvCxnSpPr>
            <p:cNvPr id="4" name="直線コネクタ 3">
              <a:extLst>
                <a:ext uri="{FF2B5EF4-FFF2-40B4-BE49-F238E27FC236}">
                  <a16:creationId xmlns:a16="http://schemas.microsoft.com/office/drawing/2014/main" id="{D015826F-D259-6B54-6670-598443977483}"/>
                </a:ext>
              </a:extLst>
            </p:cNvPr>
            <p:cNvCxnSpPr/>
            <p:nvPr/>
          </p:nvCxnSpPr>
          <p:spPr>
            <a:xfrm flipV="1">
              <a:off x="0" y="309483"/>
              <a:ext cx="11438938" cy="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80D4372F-792B-979E-834F-347FDE19B985}"/>
                </a:ext>
              </a:extLst>
            </p:cNvPr>
            <p:cNvGrpSpPr/>
            <p:nvPr/>
          </p:nvGrpSpPr>
          <p:grpSpPr>
            <a:xfrm>
              <a:off x="11438938" y="0"/>
              <a:ext cx="753062" cy="749684"/>
              <a:chOff x="2577737" y="461555"/>
              <a:chExt cx="3780000" cy="3779125"/>
            </a:xfrm>
            <a:solidFill>
              <a:srgbClr val="C00000"/>
            </a:solidFill>
            <a:effectLst/>
          </p:grpSpPr>
          <p:sp>
            <p:nvSpPr>
              <p:cNvPr id="20" name="正方形/長方形 19">
                <a:extLst>
                  <a:ext uri="{FF2B5EF4-FFF2-40B4-BE49-F238E27FC236}">
                    <a16:creationId xmlns:a16="http://schemas.microsoft.com/office/drawing/2014/main" id="{DA293899-144D-58C5-AFF1-ED16A46A6555}"/>
                  </a:ext>
                </a:extLst>
              </p:cNvPr>
              <p:cNvSpPr/>
              <p:nvPr/>
            </p:nvSpPr>
            <p:spPr>
              <a:xfrm>
                <a:off x="2577737" y="461555"/>
                <a:ext cx="1800000" cy="180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b="1" dirty="0">
                    <a:solidFill>
                      <a:schemeClr val="bg1"/>
                    </a:solidFill>
                    <a:latin typeface="Adobe Gothic Std B" panose="020B0800000000000000" pitchFamily="34" charset="-128"/>
                    <a:ea typeface="Adobe Gothic Std B" panose="020B0800000000000000" pitchFamily="34" charset="-128"/>
                  </a:rPr>
                  <a:t>ス</a:t>
                </a:r>
                <a:endParaRPr kumimoji="1" lang="ja-JP" altLang="en-US" b="1" dirty="0">
                  <a:solidFill>
                    <a:schemeClr val="bg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149681AA-BDFA-29EA-7EEB-9FA1BF496391}"/>
                  </a:ext>
                </a:extLst>
              </p:cNvPr>
              <p:cNvSpPr/>
              <p:nvPr/>
            </p:nvSpPr>
            <p:spPr>
              <a:xfrm>
                <a:off x="4557737" y="2440680"/>
                <a:ext cx="1800000" cy="18000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b="1" dirty="0">
                    <a:solidFill>
                      <a:schemeClr val="bg1"/>
                    </a:solidFill>
                    <a:latin typeface="Adobe Gothic Std B" panose="020B0800000000000000" pitchFamily="34" charset="-128"/>
                    <a:ea typeface="Adobe Gothic Std B" panose="020B0800000000000000" pitchFamily="34" charset="-128"/>
                  </a:rPr>
                  <a:t>ボ</a:t>
                </a:r>
              </a:p>
            </p:txBody>
          </p:sp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43EC7AF2-9A05-AF78-6685-8E6099D1D38A}"/>
                  </a:ext>
                </a:extLst>
              </p:cNvPr>
              <p:cNvSpPr/>
              <p:nvPr/>
            </p:nvSpPr>
            <p:spPr>
              <a:xfrm>
                <a:off x="4557737" y="461555"/>
                <a:ext cx="1800000" cy="18000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b="1" dirty="0">
                    <a:solidFill>
                      <a:schemeClr val="bg1"/>
                    </a:solidFill>
                    <a:latin typeface="Adobe Gothic Std B" panose="020B0800000000000000" pitchFamily="34" charset="-128"/>
                    <a:ea typeface="Adobe Gothic Std B" panose="020B0800000000000000" pitchFamily="34" charset="-128"/>
                  </a:rPr>
                  <a:t>ト</a:t>
                </a:r>
              </a:p>
            </p:txBody>
          </p:sp>
          <p:sp>
            <p:nvSpPr>
              <p:cNvPr id="23" name="正方形/長方形 22">
                <a:extLst>
                  <a:ext uri="{FF2B5EF4-FFF2-40B4-BE49-F238E27FC236}">
                    <a16:creationId xmlns:a16="http://schemas.microsoft.com/office/drawing/2014/main" id="{EAA6B929-FF19-F277-802C-B04621C564BA}"/>
                  </a:ext>
                </a:extLst>
              </p:cNvPr>
              <p:cNvSpPr/>
              <p:nvPr/>
            </p:nvSpPr>
            <p:spPr>
              <a:xfrm>
                <a:off x="2577737" y="2440680"/>
                <a:ext cx="1800000" cy="18000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b="1" dirty="0">
                    <a:solidFill>
                      <a:schemeClr val="bg1"/>
                    </a:solidFill>
                    <a:latin typeface="Adobe Gothic Std B" panose="020B0800000000000000" pitchFamily="34" charset="-128"/>
                    <a:ea typeface="Adobe Gothic Std B" panose="020B0800000000000000" pitchFamily="34" charset="-128"/>
                  </a:rPr>
                  <a:t>ラ</a:t>
                </a:r>
              </a:p>
            </p:txBody>
          </p:sp>
        </p:grpSp>
      </p:grp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618709C-D036-0999-1A65-BC4EAF333A7E}"/>
              </a:ext>
            </a:extLst>
          </p:cNvPr>
          <p:cNvSpPr txBox="1"/>
          <p:nvPr/>
        </p:nvSpPr>
        <p:spPr>
          <a:xfrm>
            <a:off x="179301" y="1179467"/>
            <a:ext cx="11793081" cy="466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000" b="1" dirty="0"/>
              <a:t>①背臥位</a:t>
            </a:r>
            <a:endParaRPr kumimoji="1" lang="en-US" altLang="ja-JP" sz="2000" b="1" dirty="0"/>
          </a:p>
          <a:p>
            <a:pPr>
              <a:lnSpc>
                <a:spcPct val="150000"/>
              </a:lnSpc>
            </a:pPr>
            <a:endParaRPr kumimoji="1" lang="en-US" altLang="ja-JP" sz="2000" b="1" dirty="0"/>
          </a:p>
          <a:p>
            <a:pPr>
              <a:lnSpc>
                <a:spcPct val="150000"/>
              </a:lnSpc>
            </a:pPr>
            <a:endParaRPr lang="en-US" altLang="ja-JP" sz="2000" b="1" dirty="0"/>
          </a:p>
          <a:p>
            <a:pPr>
              <a:lnSpc>
                <a:spcPct val="150000"/>
              </a:lnSpc>
            </a:pPr>
            <a:r>
              <a:rPr lang="ja-JP" altLang="en-US" sz="2000" b="1" dirty="0"/>
              <a:t>②</a:t>
            </a:r>
            <a:r>
              <a:rPr kumimoji="1" lang="ja-JP" altLang="en-US" sz="2000" b="1" dirty="0"/>
              <a:t>頭頸部運動と</a:t>
            </a:r>
            <a:r>
              <a:rPr kumimoji="1" lang="en-US" altLang="en-US" sz="2000" b="1" dirty="0"/>
              <a:t>Reaching</a:t>
            </a:r>
            <a:endParaRPr lang="en-US" altLang="en-US" sz="2000" b="1" dirty="0"/>
          </a:p>
          <a:p>
            <a:pPr>
              <a:lnSpc>
                <a:spcPct val="150000"/>
              </a:lnSpc>
            </a:pPr>
            <a:endParaRPr lang="en-US" altLang="ja-JP" sz="2000" b="1" dirty="0"/>
          </a:p>
          <a:p>
            <a:pPr>
              <a:lnSpc>
                <a:spcPct val="150000"/>
              </a:lnSpc>
            </a:pPr>
            <a:endParaRPr lang="en-US" altLang="ja-JP" sz="2000" b="1" dirty="0"/>
          </a:p>
          <a:p>
            <a:pPr>
              <a:lnSpc>
                <a:spcPct val="150000"/>
              </a:lnSpc>
            </a:pPr>
            <a:r>
              <a:rPr lang="ja-JP" altLang="en-US" sz="2000" b="1" dirty="0"/>
              <a:t>③</a:t>
            </a:r>
            <a:r>
              <a:rPr kumimoji="1" lang="ja-JP" altLang="en-US" sz="2000" b="1" dirty="0"/>
              <a:t>上部体幹の</a:t>
            </a:r>
            <a:r>
              <a:rPr kumimoji="1" lang="en-US" altLang="ja-JP" sz="2000" b="1" dirty="0"/>
              <a:t>Rotation</a:t>
            </a:r>
            <a:endParaRPr kumimoji="1" lang="ja-JP" altLang="en-US" sz="2000" dirty="0"/>
          </a:p>
          <a:p>
            <a:pPr>
              <a:lnSpc>
                <a:spcPct val="150000"/>
              </a:lnSpc>
            </a:pPr>
            <a:endParaRPr lang="en-US" altLang="ja-JP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en-US" altLang="ja-JP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000" b="1" dirty="0"/>
              <a:t>④下部体幹の</a:t>
            </a:r>
            <a:r>
              <a:rPr kumimoji="1" lang="en-US" altLang="en-US" sz="2000" b="1" dirty="0"/>
              <a:t>Rotation</a:t>
            </a:r>
            <a:r>
              <a:rPr lang="ja-JP" altLang="en-US" sz="2000" b="1" dirty="0"/>
              <a:t>　　　　</a:t>
            </a:r>
            <a:endParaRPr kumimoji="1" lang="en-US" altLang="ja-JP" sz="2000" b="1" dirty="0">
              <a:solidFill>
                <a:srgbClr val="FF0000"/>
              </a:solidFill>
            </a:endParaRP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39F173F8-62C8-7835-1DF0-93A5E82368F8}"/>
              </a:ext>
            </a:extLst>
          </p:cNvPr>
          <p:cNvCxnSpPr>
            <a:cxnSpLocks/>
          </p:cNvCxnSpPr>
          <p:nvPr/>
        </p:nvCxnSpPr>
        <p:spPr>
          <a:xfrm>
            <a:off x="182401" y="3024862"/>
            <a:ext cx="1183029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3C86A737-94C9-A9EE-0823-7F180FFFB30F}"/>
              </a:ext>
            </a:extLst>
          </p:cNvPr>
          <p:cNvCxnSpPr>
            <a:cxnSpLocks/>
          </p:cNvCxnSpPr>
          <p:nvPr/>
        </p:nvCxnSpPr>
        <p:spPr>
          <a:xfrm>
            <a:off x="179301" y="1662347"/>
            <a:ext cx="1183029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B5A48739-42C6-7297-F670-2453C1CC0094}"/>
              </a:ext>
            </a:extLst>
          </p:cNvPr>
          <p:cNvCxnSpPr>
            <a:cxnSpLocks/>
          </p:cNvCxnSpPr>
          <p:nvPr/>
        </p:nvCxnSpPr>
        <p:spPr>
          <a:xfrm>
            <a:off x="174140" y="4400943"/>
            <a:ext cx="1183029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38187FCF-F84A-12DA-44BF-B73956E471DF}"/>
              </a:ext>
            </a:extLst>
          </p:cNvPr>
          <p:cNvCxnSpPr>
            <a:cxnSpLocks/>
          </p:cNvCxnSpPr>
          <p:nvPr/>
        </p:nvCxnSpPr>
        <p:spPr>
          <a:xfrm>
            <a:off x="195849" y="5783740"/>
            <a:ext cx="1183029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B47B969-C842-3D70-26D5-A6829909F7A4}"/>
              </a:ext>
            </a:extLst>
          </p:cNvPr>
          <p:cNvSpPr txBox="1"/>
          <p:nvPr/>
        </p:nvSpPr>
        <p:spPr>
          <a:xfrm>
            <a:off x="465035" y="4635398"/>
            <a:ext cx="10844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rgbClr val="FF0000"/>
                </a:solidFill>
              </a:rPr>
              <a:t>→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0989E6B-6690-8684-D371-8F0F328C366E}"/>
              </a:ext>
            </a:extLst>
          </p:cNvPr>
          <p:cNvSpPr txBox="1"/>
          <p:nvPr/>
        </p:nvSpPr>
        <p:spPr>
          <a:xfrm>
            <a:off x="465035" y="3252601"/>
            <a:ext cx="11332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rgbClr val="FF0000"/>
                </a:solidFill>
              </a:rPr>
              <a:t>→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98F4271-66B6-1F66-9037-3779BFB63DDC}"/>
              </a:ext>
            </a:extLst>
          </p:cNvPr>
          <p:cNvSpPr txBox="1"/>
          <p:nvPr/>
        </p:nvSpPr>
        <p:spPr>
          <a:xfrm>
            <a:off x="465035" y="1822066"/>
            <a:ext cx="10844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solidFill>
                  <a:srgbClr val="FF0000"/>
                </a:solidFill>
              </a:rPr>
              <a:t>→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49B8A91-8D08-F4AD-B77B-4134470A3493}"/>
              </a:ext>
            </a:extLst>
          </p:cNvPr>
          <p:cNvSpPr txBox="1"/>
          <p:nvPr/>
        </p:nvSpPr>
        <p:spPr>
          <a:xfrm>
            <a:off x="465035" y="6008655"/>
            <a:ext cx="10844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rgbClr val="FF0000"/>
                </a:solidFill>
              </a:rPr>
              <a:t>→</a:t>
            </a:r>
          </a:p>
        </p:txBody>
      </p:sp>
    </p:spTree>
    <p:extLst>
      <p:ext uri="{BB962C8B-B14F-4D97-AF65-F5344CB8AC3E}">
        <p14:creationId xmlns:p14="http://schemas.microsoft.com/office/powerpoint/2010/main" val="412166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5286</TotalTime>
  <Words>1094</Words>
  <Application>Microsoft Office PowerPoint</Application>
  <PresentationFormat>ワイド画面</PresentationFormat>
  <Paragraphs>227</Paragraphs>
  <Slides>15</Slides>
  <Notes>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2" baseType="lpstr">
      <vt:lpstr>Adobe Gothic Std B</vt:lpstr>
      <vt:lpstr>Söhne</vt:lpstr>
      <vt:lpstr>游ゴシック</vt:lpstr>
      <vt:lpstr>游ゴシック Light</vt:lpstr>
      <vt:lpstr>Arial</vt:lpstr>
      <vt:lpstr>Wingdings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齋藤潤孝</dc:creator>
  <cp:lastModifiedBy>翔太郎 山川</cp:lastModifiedBy>
  <cp:revision>339</cp:revision>
  <cp:lastPrinted>2016-12-25T09:26:35Z</cp:lastPrinted>
  <dcterms:created xsi:type="dcterms:W3CDTF">2016-07-16T15:55:19Z</dcterms:created>
  <dcterms:modified xsi:type="dcterms:W3CDTF">2025-03-08T04:11:38Z</dcterms:modified>
</cp:coreProperties>
</file>