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349" r:id="rId3"/>
    <p:sldId id="261" r:id="rId4"/>
    <p:sldId id="348" r:id="rId5"/>
    <p:sldId id="269" r:id="rId6"/>
    <p:sldId id="336" r:id="rId7"/>
    <p:sldId id="346" r:id="rId8"/>
    <p:sldId id="337" r:id="rId9"/>
    <p:sldId id="552" r:id="rId10"/>
    <p:sldId id="553" r:id="rId11"/>
    <p:sldId id="347" r:id="rId12"/>
    <p:sldId id="270" r:id="rId13"/>
    <p:sldId id="555" r:id="rId14"/>
    <p:sldId id="554"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翔太郎 山川" initials="翔山" lastIdx="1" clrIdx="0">
    <p:extLst>
      <p:ext uri="{19B8F6BF-5375-455C-9EA6-DF929625EA0E}">
        <p15:presenceInfo xmlns:p15="http://schemas.microsoft.com/office/powerpoint/2012/main" userId="ead18e2c1505ca2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660"/>
  </p:normalViewPr>
  <p:slideViewPr>
    <p:cSldViewPr snapToGrid="0">
      <p:cViewPr varScale="1">
        <p:scale>
          <a:sx n="95" d="100"/>
          <a:sy n="95" d="100"/>
        </p:scale>
        <p:origin x="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3A1FE-9A1E-4E16-A867-872409AAF068}"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kumimoji="1" lang="ja-JP" altLang="en-US"/>
        </a:p>
      </dgm:t>
    </dgm:pt>
    <dgm:pt modelId="{06476968-3356-41B6-9FB8-DEBDB0BFBC75}">
      <dgm:prSet phldrT="[テキスト]" custT="1"/>
      <dgm:spPr/>
      <dgm:t>
        <a:bodyPr/>
        <a:lstStyle/>
        <a:p>
          <a:r>
            <a:rPr kumimoji="1" lang="ja-JP" altLang="en-US" sz="1800" b="1"/>
            <a:t>①</a:t>
          </a:r>
          <a:r>
            <a:rPr kumimoji="1" lang="en-US" altLang="ja-JP" sz="1800" b="1"/>
            <a:t>Supine</a:t>
          </a:r>
          <a:endParaRPr kumimoji="1" lang="ja-JP" altLang="en-US" sz="1800" b="1"/>
        </a:p>
      </dgm:t>
    </dgm:pt>
    <dgm:pt modelId="{FC4777F4-15FA-49FA-BE76-5F5EA053232E}" type="parTrans" cxnId="{929F459F-343B-4681-ACDD-485FFC2A3D7D}">
      <dgm:prSet/>
      <dgm:spPr/>
      <dgm:t>
        <a:bodyPr/>
        <a:lstStyle/>
        <a:p>
          <a:endParaRPr kumimoji="1" lang="ja-JP" altLang="en-US" sz="1800" b="1"/>
        </a:p>
      </dgm:t>
    </dgm:pt>
    <dgm:pt modelId="{2C341BAF-3854-428E-8E3B-DDB9AE3FEDB3}" type="sibTrans" cxnId="{929F459F-343B-4681-ACDD-485FFC2A3D7D}">
      <dgm:prSet/>
      <dgm:spPr/>
      <dgm:t>
        <a:bodyPr/>
        <a:lstStyle/>
        <a:p>
          <a:endParaRPr kumimoji="1" lang="ja-JP" altLang="en-US" sz="1800" b="1"/>
        </a:p>
      </dgm:t>
    </dgm:pt>
    <dgm:pt modelId="{A24B47CB-65C0-40AC-B948-82E91581B9E5}">
      <dgm:prSet phldrT="[テキスト]" custT="1">
        <dgm:style>
          <a:lnRef idx="0">
            <a:scrgbClr r="0" g="0" b="0"/>
          </a:lnRef>
          <a:fillRef idx="0">
            <a:scrgbClr r="0" g="0" b="0"/>
          </a:fillRef>
          <a:effectRef idx="0">
            <a:scrgbClr r="0" g="0" b="0"/>
          </a:effectRef>
          <a:fontRef idx="minor">
            <a:schemeClr val="lt1"/>
          </a:fontRef>
        </dgm:style>
      </dgm:prSet>
      <dgm:spPr>
        <a:solidFill>
          <a:srgbClr val="C00000">
            <a:alpha val="50000"/>
          </a:srgbClr>
        </a:solidFill>
        <a:ln>
          <a:noFill/>
        </a:ln>
      </dgm:spPr>
      <dgm:t>
        <a:bodyPr/>
        <a:lstStyle/>
        <a:p>
          <a:r>
            <a:rPr kumimoji="1" lang="ja-JP" altLang="en-US" sz="1800" b="1"/>
            <a:t>開始肢位</a:t>
          </a:r>
        </a:p>
      </dgm:t>
    </dgm:pt>
    <dgm:pt modelId="{FE3B3842-0C33-4231-9D47-BCAEB74964A3}" type="parTrans" cxnId="{DF7FFCDA-7E2F-405F-96C8-F472FED670EF}">
      <dgm:prSet/>
      <dgm:spPr/>
      <dgm:t>
        <a:bodyPr/>
        <a:lstStyle/>
        <a:p>
          <a:endParaRPr kumimoji="1" lang="ja-JP" altLang="en-US" sz="1800" b="1"/>
        </a:p>
      </dgm:t>
    </dgm:pt>
    <dgm:pt modelId="{37558841-8A69-43DF-9C53-AB1FABFFF929}" type="sibTrans" cxnId="{DF7FFCDA-7E2F-405F-96C8-F472FED670EF}">
      <dgm:prSet/>
      <dgm:spPr/>
      <dgm:t>
        <a:bodyPr/>
        <a:lstStyle/>
        <a:p>
          <a:endParaRPr kumimoji="1" lang="ja-JP" altLang="en-US" sz="1800" b="1"/>
        </a:p>
      </dgm:t>
    </dgm:pt>
    <dgm:pt modelId="{C4FD53E1-D956-4A79-A8BC-5459DF136F02}">
      <dgm:prSet phldrT="[テキスト]" custT="1"/>
      <dgm:spPr/>
      <dgm:t>
        <a:bodyPr/>
        <a:lstStyle/>
        <a:p>
          <a:r>
            <a:rPr kumimoji="1" lang="ja-JP" altLang="en-US" sz="1800" b="1"/>
            <a:t>④下部体幹の</a:t>
          </a:r>
          <a:r>
            <a:rPr kumimoji="1" lang="en-US" altLang="en-US" sz="1800" b="1"/>
            <a:t>Rotation</a:t>
          </a:r>
          <a:endParaRPr kumimoji="1" lang="ja-JP" altLang="en-US" sz="1800" b="1"/>
        </a:p>
      </dgm:t>
    </dgm:pt>
    <dgm:pt modelId="{CDB07303-FDBE-471A-B823-FC03419CBACA}" type="parTrans" cxnId="{0BBFE797-1DFD-4483-9245-8663E0DE757E}">
      <dgm:prSet/>
      <dgm:spPr/>
      <dgm:t>
        <a:bodyPr/>
        <a:lstStyle/>
        <a:p>
          <a:endParaRPr kumimoji="1" lang="ja-JP" altLang="en-US" sz="1800" b="1"/>
        </a:p>
      </dgm:t>
    </dgm:pt>
    <dgm:pt modelId="{E1D6C7B8-EC45-43E4-B5CB-422CDF9BE5C0}" type="sibTrans" cxnId="{0BBFE797-1DFD-4483-9245-8663E0DE757E}">
      <dgm:prSet/>
      <dgm:spPr/>
      <dgm:t>
        <a:bodyPr/>
        <a:lstStyle/>
        <a:p>
          <a:endParaRPr kumimoji="1" lang="ja-JP" altLang="en-US" sz="1800" b="1"/>
        </a:p>
      </dgm:t>
    </dgm:pt>
    <dgm:pt modelId="{1CC8EB8F-2BAE-46CA-BBF1-2ECBE7450DAF}">
      <dgm:prSet phldrT="[テキスト]" custT="1">
        <dgm:style>
          <a:lnRef idx="0">
            <a:scrgbClr r="0" g="0" b="0"/>
          </a:lnRef>
          <a:fillRef idx="0">
            <a:scrgbClr r="0" g="0" b="0"/>
          </a:fillRef>
          <a:effectRef idx="0">
            <a:scrgbClr r="0" g="0" b="0"/>
          </a:effectRef>
          <a:fontRef idx="minor">
            <a:schemeClr val="lt1"/>
          </a:fontRef>
        </dgm:style>
      </dgm:prSet>
      <dgm:spPr>
        <a:solidFill>
          <a:srgbClr val="C00000">
            <a:alpha val="50000"/>
          </a:srgbClr>
        </a:solidFill>
        <a:ln>
          <a:noFill/>
        </a:ln>
      </dgm:spPr>
      <dgm:t>
        <a:bodyPr/>
        <a:lstStyle/>
        <a:p>
          <a:r>
            <a:rPr kumimoji="1" lang="en-US" altLang="en-US" sz="1800" b="1"/>
            <a:t>Righting Reaction</a:t>
          </a:r>
          <a:endParaRPr kumimoji="1" lang="ja-JP" altLang="en-US" sz="1800" b="1"/>
        </a:p>
      </dgm:t>
    </dgm:pt>
    <dgm:pt modelId="{35950935-F3AE-4AE7-A6DA-AF6D386939CF}" type="parTrans" cxnId="{C2D17793-58A9-49DA-BEA4-357252116096}">
      <dgm:prSet/>
      <dgm:spPr/>
      <dgm:t>
        <a:bodyPr/>
        <a:lstStyle/>
        <a:p>
          <a:endParaRPr kumimoji="1" lang="ja-JP" altLang="en-US" sz="1800" b="1"/>
        </a:p>
      </dgm:t>
    </dgm:pt>
    <dgm:pt modelId="{89F40072-658D-481A-BE64-0DC3F9D9DF2A}" type="sibTrans" cxnId="{C2D17793-58A9-49DA-BEA4-357252116096}">
      <dgm:prSet/>
      <dgm:spPr/>
      <dgm:t>
        <a:bodyPr/>
        <a:lstStyle/>
        <a:p>
          <a:endParaRPr kumimoji="1" lang="ja-JP" altLang="en-US" sz="1800" b="1"/>
        </a:p>
      </dgm:t>
    </dgm:pt>
    <dgm:pt modelId="{2081AA21-CFAE-4B06-B5ED-3AD071428106}">
      <dgm:prSet phldrT="[テキスト]" custT="1"/>
      <dgm:spPr/>
      <dgm:t>
        <a:bodyPr/>
        <a:lstStyle/>
        <a:p>
          <a:r>
            <a:rPr kumimoji="1" lang="ja-JP" altLang="en-US" sz="1800" b="1" dirty="0"/>
            <a:t>③上部体幹の</a:t>
          </a:r>
          <a:r>
            <a:rPr kumimoji="1" lang="en-US" altLang="ja-JP" sz="1800" b="1" dirty="0"/>
            <a:t>Rotation</a:t>
          </a:r>
          <a:endParaRPr kumimoji="1" lang="ja-JP" altLang="en-US" sz="1800" b="1" dirty="0"/>
        </a:p>
      </dgm:t>
    </dgm:pt>
    <dgm:pt modelId="{DA0D05C3-5580-45EB-BDAE-0688B6D311E5}" type="parTrans" cxnId="{F9F947C3-A051-4577-89C3-73FA03798AD9}">
      <dgm:prSet/>
      <dgm:spPr/>
      <dgm:t>
        <a:bodyPr/>
        <a:lstStyle/>
        <a:p>
          <a:endParaRPr kumimoji="1" lang="ja-JP" altLang="en-US" sz="1800" b="1"/>
        </a:p>
      </dgm:t>
    </dgm:pt>
    <dgm:pt modelId="{6D6ED6F9-6ECF-4443-97C1-D45F54DADD74}" type="sibTrans" cxnId="{F9F947C3-A051-4577-89C3-73FA03798AD9}">
      <dgm:prSet/>
      <dgm:spPr/>
      <dgm:t>
        <a:bodyPr/>
        <a:lstStyle/>
        <a:p>
          <a:endParaRPr kumimoji="1" lang="ja-JP" altLang="en-US" sz="1800" b="1"/>
        </a:p>
      </dgm:t>
    </dgm:pt>
    <dgm:pt modelId="{B546E16D-7E6B-4C3A-971A-2AE7B1BEC561}">
      <dgm:prSet phldrT="[テキスト]" custT="1">
        <dgm:style>
          <a:lnRef idx="0">
            <a:scrgbClr r="0" g="0" b="0"/>
          </a:lnRef>
          <a:fillRef idx="0">
            <a:scrgbClr r="0" g="0" b="0"/>
          </a:fillRef>
          <a:effectRef idx="0">
            <a:scrgbClr r="0" g="0" b="0"/>
          </a:effectRef>
          <a:fontRef idx="minor">
            <a:schemeClr val="lt1"/>
          </a:fontRef>
        </dgm:style>
      </dgm:prSet>
      <dgm:spPr>
        <a:solidFill>
          <a:srgbClr val="C00000">
            <a:alpha val="50000"/>
          </a:srgbClr>
        </a:solidFill>
        <a:ln>
          <a:noFill/>
        </a:ln>
      </dgm:spPr>
      <dgm:t>
        <a:bodyPr/>
        <a:lstStyle/>
        <a:p>
          <a:r>
            <a:rPr kumimoji="1" lang="en-US" altLang="en-US" sz="1800" b="1"/>
            <a:t>Axial Rotation/Scapula Set</a:t>
          </a:r>
          <a:endParaRPr kumimoji="1" lang="ja-JP" altLang="en-US" sz="1800" b="1"/>
        </a:p>
      </dgm:t>
    </dgm:pt>
    <dgm:pt modelId="{BDAE9FD1-AC21-4B0D-A975-7BB7500ED11D}" type="parTrans" cxnId="{2DAD5576-DBD7-4667-B8CC-064C950D8F4A}">
      <dgm:prSet/>
      <dgm:spPr/>
      <dgm:t>
        <a:bodyPr/>
        <a:lstStyle/>
        <a:p>
          <a:endParaRPr kumimoji="1" lang="ja-JP" altLang="en-US" sz="1800" b="1"/>
        </a:p>
      </dgm:t>
    </dgm:pt>
    <dgm:pt modelId="{6CF8BAA3-E485-4BEF-A919-E0E59149CA40}" type="sibTrans" cxnId="{2DAD5576-DBD7-4667-B8CC-064C950D8F4A}">
      <dgm:prSet/>
      <dgm:spPr/>
      <dgm:t>
        <a:bodyPr/>
        <a:lstStyle/>
        <a:p>
          <a:endParaRPr kumimoji="1" lang="ja-JP" altLang="en-US" sz="1800" b="1"/>
        </a:p>
      </dgm:t>
    </dgm:pt>
    <dgm:pt modelId="{D45B4055-C4B6-45F2-9526-17150CE73BBE}">
      <dgm:prSet custT="1"/>
      <dgm:spPr/>
      <dgm:t>
        <a:bodyPr/>
        <a:lstStyle/>
        <a:p>
          <a:r>
            <a:rPr kumimoji="1" lang="ja-JP" altLang="en-US" sz="1800" b="1"/>
            <a:t>②頭頸部運動と</a:t>
          </a:r>
          <a:r>
            <a:rPr kumimoji="1" lang="en-US" altLang="en-US" sz="1800" b="1"/>
            <a:t>Reaching</a:t>
          </a:r>
          <a:endParaRPr kumimoji="1" lang="ja-JP" altLang="en-US" sz="1800" b="1"/>
        </a:p>
      </dgm:t>
    </dgm:pt>
    <dgm:pt modelId="{7A0D845D-C9F8-4841-A989-225DA66B83C4}" type="parTrans" cxnId="{C529FC74-8E75-4869-BF14-A17FCCD7FB19}">
      <dgm:prSet/>
      <dgm:spPr/>
      <dgm:t>
        <a:bodyPr/>
        <a:lstStyle/>
        <a:p>
          <a:endParaRPr kumimoji="1" lang="ja-JP" altLang="en-US" sz="1800" b="1"/>
        </a:p>
      </dgm:t>
    </dgm:pt>
    <dgm:pt modelId="{BF045B09-22E0-46AB-8311-95D760A6BECB}" type="sibTrans" cxnId="{C529FC74-8E75-4869-BF14-A17FCCD7FB19}">
      <dgm:prSet/>
      <dgm:spPr/>
      <dgm:t>
        <a:bodyPr/>
        <a:lstStyle/>
        <a:p>
          <a:endParaRPr kumimoji="1" lang="ja-JP" altLang="en-US" sz="1800" b="1"/>
        </a:p>
      </dgm:t>
    </dgm:pt>
    <dgm:pt modelId="{D529A185-9FE9-4459-8967-8361F833944B}">
      <dgm:prSet custT="1">
        <dgm:style>
          <a:lnRef idx="0">
            <a:scrgbClr r="0" g="0" b="0"/>
          </a:lnRef>
          <a:fillRef idx="0">
            <a:scrgbClr r="0" g="0" b="0"/>
          </a:fillRef>
          <a:effectRef idx="0">
            <a:scrgbClr r="0" g="0" b="0"/>
          </a:effectRef>
          <a:fontRef idx="minor">
            <a:schemeClr val="lt1"/>
          </a:fontRef>
        </dgm:style>
      </dgm:prSet>
      <dgm:spPr>
        <a:solidFill>
          <a:srgbClr val="C00000">
            <a:alpha val="50000"/>
          </a:srgbClr>
        </a:solidFill>
        <a:ln>
          <a:noFill/>
        </a:ln>
      </dgm:spPr>
      <dgm:t>
        <a:bodyPr/>
        <a:lstStyle/>
        <a:p>
          <a:r>
            <a:rPr kumimoji="1" lang="en-US" altLang="en-US" sz="1800" b="1" dirty="0"/>
            <a:t>Head Control/Scapula Set</a:t>
          </a:r>
          <a:endParaRPr kumimoji="1" lang="ja-JP" altLang="en-US" sz="1800" b="1" dirty="0"/>
        </a:p>
      </dgm:t>
    </dgm:pt>
    <dgm:pt modelId="{FA109765-9054-4215-8CA3-38E1497432DB}" type="parTrans" cxnId="{F526A473-6BF1-4135-A078-960A5C349181}">
      <dgm:prSet/>
      <dgm:spPr/>
      <dgm:t>
        <a:bodyPr/>
        <a:lstStyle/>
        <a:p>
          <a:endParaRPr kumimoji="1" lang="ja-JP" altLang="en-US" sz="1800" b="1"/>
        </a:p>
      </dgm:t>
    </dgm:pt>
    <dgm:pt modelId="{F1578887-5F73-4DF4-83A9-4C2BFCA2D60D}" type="sibTrans" cxnId="{F526A473-6BF1-4135-A078-960A5C349181}">
      <dgm:prSet/>
      <dgm:spPr/>
      <dgm:t>
        <a:bodyPr/>
        <a:lstStyle/>
        <a:p>
          <a:endParaRPr kumimoji="1" lang="ja-JP" altLang="en-US" sz="1800" b="1"/>
        </a:p>
      </dgm:t>
    </dgm:pt>
    <dgm:pt modelId="{7235F60D-3D13-446C-A703-8EDFB5CA3DC4}" type="pres">
      <dgm:prSet presAssocID="{9473A1FE-9A1E-4E16-A867-872409AAF068}" presName="Name0" presStyleCnt="0">
        <dgm:presLayoutVars>
          <dgm:chMax/>
          <dgm:chPref/>
          <dgm:dir/>
        </dgm:presLayoutVars>
      </dgm:prSet>
      <dgm:spPr/>
    </dgm:pt>
    <dgm:pt modelId="{E8123C4F-BF22-4B9B-9B6C-3CBB49BA2EAE}" type="pres">
      <dgm:prSet presAssocID="{06476968-3356-41B6-9FB8-DEBDB0BFBC75}" presName="composite" presStyleCnt="0">
        <dgm:presLayoutVars>
          <dgm:chMax val="1"/>
          <dgm:chPref val="1"/>
        </dgm:presLayoutVars>
      </dgm:prSet>
      <dgm:spPr/>
    </dgm:pt>
    <dgm:pt modelId="{1CD03363-26FF-48FD-ACE8-9047C4C5B6D8}" type="pres">
      <dgm:prSet presAssocID="{06476968-3356-41B6-9FB8-DEBDB0BFBC75}" presName="Accent" presStyleLbl="trAlignAcc1" presStyleIdx="0" presStyleCnt="4" custScaleX="240952" custScaleY="102614">
        <dgm:presLayoutVars>
          <dgm:chMax val="0"/>
          <dgm:chPref val="0"/>
        </dgm:presLayoutVars>
      </dgm:prSet>
      <dgm:spPr>
        <a:ln>
          <a:solidFill>
            <a:srgbClr val="C00000"/>
          </a:solidFill>
        </a:ln>
      </dgm:spPr>
    </dgm:pt>
    <dgm:pt modelId="{02E55717-FDDB-4B0B-96AE-962F80FF7B75}" type="pres">
      <dgm:prSet presAssocID="{06476968-3356-41B6-9FB8-DEBDB0BFBC75}" presName="Image" presStyleLbl="alignImgPlace1" presStyleIdx="0" presStyleCnt="4" custScaleX="265997">
        <dgm:presLayoutVars>
          <dgm:chMax val="0"/>
          <dgm:chPref val="0"/>
        </dgm:presLayoutVars>
      </dgm:prSet>
      <dgm:spPr>
        <a:solidFill>
          <a:schemeClr val="bg1"/>
        </a:solidFill>
        <a:ln>
          <a:solidFill>
            <a:schemeClr val="bg1"/>
          </a:solidFill>
        </a:ln>
      </dgm:spPr>
    </dgm:pt>
    <dgm:pt modelId="{B999B002-06FB-40D0-A863-F273A833FA5C}" type="pres">
      <dgm:prSet presAssocID="{06476968-3356-41B6-9FB8-DEBDB0BFBC75}" presName="ChildComposite" presStyleCnt="0"/>
      <dgm:spPr/>
    </dgm:pt>
    <dgm:pt modelId="{1E09FA8C-77E2-4C32-ABC9-FFD443082415}" type="pres">
      <dgm:prSet presAssocID="{06476968-3356-41B6-9FB8-DEBDB0BFBC75}" presName="Child" presStyleLbl="node1" presStyleIdx="0" presStyleCnt="4" custScaleX="265997">
        <dgm:presLayoutVars>
          <dgm:chMax val="0"/>
          <dgm:chPref val="0"/>
          <dgm:bulletEnabled val="1"/>
        </dgm:presLayoutVars>
      </dgm:prSet>
      <dgm:spPr/>
    </dgm:pt>
    <dgm:pt modelId="{1DA6495E-0BD8-4043-A594-6EC76035378D}" type="pres">
      <dgm:prSet presAssocID="{06476968-3356-41B6-9FB8-DEBDB0BFBC75}" presName="Parent" presStyleLbl="revTx" presStyleIdx="0" presStyleCnt="4" custScaleX="265997">
        <dgm:presLayoutVars>
          <dgm:chMax val="1"/>
          <dgm:chPref val="0"/>
          <dgm:bulletEnabled val="1"/>
        </dgm:presLayoutVars>
      </dgm:prSet>
      <dgm:spPr/>
    </dgm:pt>
    <dgm:pt modelId="{F00827C5-029B-42DD-BB3F-CEC90B15E2ED}" type="pres">
      <dgm:prSet presAssocID="{2C341BAF-3854-428E-8E3B-DDB9AE3FEDB3}" presName="sibTrans" presStyleCnt="0"/>
      <dgm:spPr/>
    </dgm:pt>
    <dgm:pt modelId="{155F7F0C-9439-4324-A8A3-B986FE609C9A}" type="pres">
      <dgm:prSet presAssocID="{D45B4055-C4B6-45F2-9526-17150CE73BBE}" presName="composite" presStyleCnt="0">
        <dgm:presLayoutVars>
          <dgm:chMax val="1"/>
          <dgm:chPref val="1"/>
        </dgm:presLayoutVars>
      </dgm:prSet>
      <dgm:spPr/>
    </dgm:pt>
    <dgm:pt modelId="{5A40665A-1B6D-41A4-975D-83D9ED5C7C26}" type="pres">
      <dgm:prSet presAssocID="{D45B4055-C4B6-45F2-9526-17150CE73BBE}" presName="Accent" presStyleLbl="trAlignAcc1" presStyleIdx="1" presStyleCnt="4" custScaleX="240952" custScaleY="102614">
        <dgm:presLayoutVars>
          <dgm:chMax val="0"/>
          <dgm:chPref val="0"/>
        </dgm:presLayoutVars>
      </dgm:prSet>
      <dgm:spPr>
        <a:ln>
          <a:solidFill>
            <a:srgbClr val="C00000"/>
          </a:solidFill>
        </a:ln>
      </dgm:spPr>
    </dgm:pt>
    <dgm:pt modelId="{FDCBDCDC-9728-453A-8917-57ADFD15C7F6}" type="pres">
      <dgm:prSet presAssocID="{D45B4055-C4B6-45F2-9526-17150CE73BBE}" presName="Image" presStyleLbl="alignImgPlace1" presStyleIdx="1" presStyleCnt="4" custScaleX="265997">
        <dgm:presLayoutVars>
          <dgm:chMax val="0"/>
          <dgm:chPref val="0"/>
        </dgm:presLayoutVars>
      </dgm:prSet>
      <dgm:spPr>
        <a:solidFill>
          <a:schemeClr val="bg1"/>
        </a:solidFill>
        <a:ln>
          <a:solidFill>
            <a:schemeClr val="bg1"/>
          </a:solidFill>
        </a:ln>
      </dgm:spPr>
    </dgm:pt>
    <dgm:pt modelId="{966DF8BB-1908-4949-81A4-6E55390EBC90}" type="pres">
      <dgm:prSet presAssocID="{D45B4055-C4B6-45F2-9526-17150CE73BBE}" presName="ChildComposite" presStyleCnt="0"/>
      <dgm:spPr/>
    </dgm:pt>
    <dgm:pt modelId="{BAB49FDB-144B-4D9E-A7B4-7464C900E855}" type="pres">
      <dgm:prSet presAssocID="{D45B4055-C4B6-45F2-9526-17150CE73BBE}" presName="Child" presStyleLbl="node1" presStyleIdx="1" presStyleCnt="4" custScaleX="265997">
        <dgm:presLayoutVars>
          <dgm:chMax val="0"/>
          <dgm:chPref val="0"/>
          <dgm:bulletEnabled val="1"/>
        </dgm:presLayoutVars>
      </dgm:prSet>
      <dgm:spPr/>
    </dgm:pt>
    <dgm:pt modelId="{93EB4148-C550-4B1E-892E-3F88A11F323F}" type="pres">
      <dgm:prSet presAssocID="{D45B4055-C4B6-45F2-9526-17150CE73BBE}" presName="Parent" presStyleLbl="revTx" presStyleIdx="1" presStyleCnt="4" custScaleX="265997">
        <dgm:presLayoutVars>
          <dgm:chMax val="1"/>
          <dgm:chPref val="0"/>
          <dgm:bulletEnabled val="1"/>
        </dgm:presLayoutVars>
      </dgm:prSet>
      <dgm:spPr/>
    </dgm:pt>
    <dgm:pt modelId="{4C1A145E-29A0-44C8-ADD7-73439C15FF62}" type="pres">
      <dgm:prSet presAssocID="{BF045B09-22E0-46AB-8311-95D760A6BECB}" presName="sibTrans" presStyleCnt="0"/>
      <dgm:spPr/>
    </dgm:pt>
    <dgm:pt modelId="{2C9237EB-BDA2-4B76-813E-220B369E6838}" type="pres">
      <dgm:prSet presAssocID="{C4FD53E1-D956-4A79-A8BC-5459DF136F02}" presName="composite" presStyleCnt="0">
        <dgm:presLayoutVars>
          <dgm:chMax val="1"/>
          <dgm:chPref val="1"/>
        </dgm:presLayoutVars>
      </dgm:prSet>
      <dgm:spPr/>
    </dgm:pt>
    <dgm:pt modelId="{EB64A672-7390-494F-8166-4503FA39A837}" type="pres">
      <dgm:prSet presAssocID="{C4FD53E1-D956-4A79-A8BC-5459DF136F02}" presName="Accent" presStyleLbl="trAlignAcc1" presStyleIdx="2" presStyleCnt="4" custScaleX="240952" custScaleY="102614">
        <dgm:presLayoutVars>
          <dgm:chMax val="0"/>
          <dgm:chPref val="0"/>
        </dgm:presLayoutVars>
      </dgm:prSet>
      <dgm:spPr>
        <a:ln>
          <a:solidFill>
            <a:srgbClr val="C00000"/>
          </a:solidFill>
        </a:ln>
      </dgm:spPr>
    </dgm:pt>
    <dgm:pt modelId="{729A2AB4-5FEB-4CFB-8899-714169F676A5}" type="pres">
      <dgm:prSet presAssocID="{C4FD53E1-D956-4A79-A8BC-5459DF136F02}" presName="Image" presStyleLbl="alignImgPlace1" presStyleIdx="2" presStyleCnt="4" custScaleX="265997">
        <dgm:presLayoutVars>
          <dgm:chMax val="0"/>
          <dgm:chPref val="0"/>
        </dgm:presLayoutVars>
      </dgm:prSet>
      <dgm:spPr>
        <a:solidFill>
          <a:schemeClr val="bg1"/>
        </a:solidFill>
        <a:ln>
          <a:solidFill>
            <a:schemeClr val="bg1"/>
          </a:solidFill>
        </a:ln>
      </dgm:spPr>
    </dgm:pt>
    <dgm:pt modelId="{90A7BAC6-AA1C-47B6-B1FC-E671DECBBBFD}" type="pres">
      <dgm:prSet presAssocID="{C4FD53E1-D956-4A79-A8BC-5459DF136F02}" presName="ChildComposite" presStyleCnt="0"/>
      <dgm:spPr/>
    </dgm:pt>
    <dgm:pt modelId="{AC238762-93A2-46B0-9891-5D3AE98A8533}" type="pres">
      <dgm:prSet presAssocID="{C4FD53E1-D956-4A79-A8BC-5459DF136F02}" presName="Child" presStyleLbl="node1" presStyleIdx="2" presStyleCnt="4" custScaleX="265997">
        <dgm:presLayoutVars>
          <dgm:chMax val="0"/>
          <dgm:chPref val="0"/>
          <dgm:bulletEnabled val="1"/>
        </dgm:presLayoutVars>
      </dgm:prSet>
      <dgm:spPr/>
    </dgm:pt>
    <dgm:pt modelId="{26BF1D69-0D1F-48A8-A600-F963BB7791B0}" type="pres">
      <dgm:prSet presAssocID="{C4FD53E1-D956-4A79-A8BC-5459DF136F02}" presName="Parent" presStyleLbl="revTx" presStyleIdx="2" presStyleCnt="4" custScaleX="265997">
        <dgm:presLayoutVars>
          <dgm:chMax val="1"/>
          <dgm:chPref val="0"/>
          <dgm:bulletEnabled val="1"/>
        </dgm:presLayoutVars>
      </dgm:prSet>
      <dgm:spPr/>
    </dgm:pt>
    <dgm:pt modelId="{1C86CA0D-3A62-435D-B0A9-419D47BFCF6F}" type="pres">
      <dgm:prSet presAssocID="{E1D6C7B8-EC45-43E4-B5CB-422CDF9BE5C0}" presName="sibTrans" presStyleCnt="0"/>
      <dgm:spPr/>
    </dgm:pt>
    <dgm:pt modelId="{B73FBDAE-1188-4B53-91F6-130F3AD18ACB}" type="pres">
      <dgm:prSet presAssocID="{2081AA21-CFAE-4B06-B5ED-3AD071428106}" presName="composite" presStyleCnt="0">
        <dgm:presLayoutVars>
          <dgm:chMax val="1"/>
          <dgm:chPref val="1"/>
        </dgm:presLayoutVars>
      </dgm:prSet>
      <dgm:spPr/>
    </dgm:pt>
    <dgm:pt modelId="{FBD565DF-6379-457F-BC9A-F33A5570672F}" type="pres">
      <dgm:prSet presAssocID="{2081AA21-CFAE-4B06-B5ED-3AD071428106}" presName="Accent" presStyleLbl="trAlignAcc1" presStyleIdx="3" presStyleCnt="4" custScaleX="240952" custScaleY="102614">
        <dgm:presLayoutVars>
          <dgm:chMax val="0"/>
          <dgm:chPref val="0"/>
        </dgm:presLayoutVars>
      </dgm:prSet>
      <dgm:spPr>
        <a:ln>
          <a:solidFill>
            <a:srgbClr val="C00000"/>
          </a:solidFill>
        </a:ln>
      </dgm:spPr>
    </dgm:pt>
    <dgm:pt modelId="{BE9CE80A-2F42-4494-9F6A-B57766332968}" type="pres">
      <dgm:prSet presAssocID="{2081AA21-CFAE-4B06-B5ED-3AD071428106}" presName="Image" presStyleLbl="alignImgPlace1" presStyleIdx="3" presStyleCnt="4" custScaleX="265997">
        <dgm:presLayoutVars>
          <dgm:chMax val="0"/>
          <dgm:chPref val="0"/>
        </dgm:presLayoutVars>
      </dgm:prSet>
      <dgm:spPr>
        <a:solidFill>
          <a:schemeClr val="bg1"/>
        </a:solidFill>
        <a:ln>
          <a:solidFill>
            <a:schemeClr val="bg1"/>
          </a:solidFill>
        </a:ln>
      </dgm:spPr>
    </dgm:pt>
    <dgm:pt modelId="{69F438FE-0658-418D-BB3D-E4B3A5FB528C}" type="pres">
      <dgm:prSet presAssocID="{2081AA21-CFAE-4B06-B5ED-3AD071428106}" presName="ChildComposite" presStyleCnt="0"/>
      <dgm:spPr/>
    </dgm:pt>
    <dgm:pt modelId="{D1CCE971-5554-411A-AFD3-887A3D31D372}" type="pres">
      <dgm:prSet presAssocID="{2081AA21-CFAE-4B06-B5ED-3AD071428106}" presName="Child" presStyleLbl="node1" presStyleIdx="3" presStyleCnt="4" custScaleX="265997">
        <dgm:presLayoutVars>
          <dgm:chMax val="0"/>
          <dgm:chPref val="0"/>
          <dgm:bulletEnabled val="1"/>
        </dgm:presLayoutVars>
      </dgm:prSet>
      <dgm:spPr/>
    </dgm:pt>
    <dgm:pt modelId="{7F22CC23-7554-4BDB-9857-7649321BF223}" type="pres">
      <dgm:prSet presAssocID="{2081AA21-CFAE-4B06-B5ED-3AD071428106}" presName="Parent" presStyleLbl="revTx" presStyleIdx="3" presStyleCnt="4" custScaleX="265997">
        <dgm:presLayoutVars>
          <dgm:chMax val="1"/>
          <dgm:chPref val="0"/>
          <dgm:bulletEnabled val="1"/>
        </dgm:presLayoutVars>
      </dgm:prSet>
      <dgm:spPr/>
    </dgm:pt>
  </dgm:ptLst>
  <dgm:cxnLst>
    <dgm:cxn modelId="{E73C0618-3CF9-42BF-8978-BE7F1757EDD3}" type="presOf" srcId="{C4FD53E1-D956-4A79-A8BC-5459DF136F02}" destId="{26BF1D69-0D1F-48A8-A600-F963BB7791B0}" srcOrd="0" destOrd="0" presId="urn:microsoft.com/office/officeart/2008/layout/CaptionedPictures"/>
    <dgm:cxn modelId="{45DE8F65-3DBF-4AE6-8178-7289AEE152C6}" type="presOf" srcId="{2081AA21-CFAE-4B06-B5ED-3AD071428106}" destId="{7F22CC23-7554-4BDB-9857-7649321BF223}" srcOrd="0" destOrd="0" presId="urn:microsoft.com/office/officeart/2008/layout/CaptionedPictures"/>
    <dgm:cxn modelId="{B331BA67-4BA1-4F91-98F9-D92D9FFCA743}" type="presOf" srcId="{D45B4055-C4B6-45F2-9526-17150CE73BBE}" destId="{93EB4148-C550-4B1E-892E-3F88A11F323F}" srcOrd="0" destOrd="0" presId="urn:microsoft.com/office/officeart/2008/layout/CaptionedPictures"/>
    <dgm:cxn modelId="{6AFD6049-9168-41E3-A4E8-BC4F4CF37EE8}" type="presOf" srcId="{D529A185-9FE9-4459-8967-8361F833944B}" destId="{BAB49FDB-144B-4D9E-A7B4-7464C900E855}" srcOrd="0" destOrd="0" presId="urn:microsoft.com/office/officeart/2008/layout/CaptionedPictures"/>
    <dgm:cxn modelId="{C471CB69-C03D-4283-BD70-B02D17F917CA}" type="presOf" srcId="{A24B47CB-65C0-40AC-B948-82E91581B9E5}" destId="{1E09FA8C-77E2-4C32-ABC9-FFD443082415}" srcOrd="0" destOrd="0" presId="urn:microsoft.com/office/officeart/2008/layout/CaptionedPictures"/>
    <dgm:cxn modelId="{F526A473-6BF1-4135-A078-960A5C349181}" srcId="{D45B4055-C4B6-45F2-9526-17150CE73BBE}" destId="{D529A185-9FE9-4459-8967-8361F833944B}" srcOrd="0" destOrd="0" parTransId="{FA109765-9054-4215-8CA3-38E1497432DB}" sibTransId="{F1578887-5F73-4DF4-83A9-4C2BFCA2D60D}"/>
    <dgm:cxn modelId="{C529FC74-8E75-4869-BF14-A17FCCD7FB19}" srcId="{9473A1FE-9A1E-4E16-A867-872409AAF068}" destId="{D45B4055-C4B6-45F2-9526-17150CE73BBE}" srcOrd="1" destOrd="0" parTransId="{7A0D845D-C9F8-4841-A989-225DA66B83C4}" sibTransId="{BF045B09-22E0-46AB-8311-95D760A6BECB}"/>
    <dgm:cxn modelId="{2DAD5576-DBD7-4667-B8CC-064C950D8F4A}" srcId="{2081AA21-CFAE-4B06-B5ED-3AD071428106}" destId="{B546E16D-7E6B-4C3A-971A-2AE7B1BEC561}" srcOrd="0" destOrd="0" parTransId="{BDAE9FD1-AC21-4B0D-A975-7BB7500ED11D}" sibTransId="{6CF8BAA3-E485-4BEF-A919-E0E59149CA40}"/>
    <dgm:cxn modelId="{45D9FC85-3884-446A-AC5A-852177216B1C}" type="presOf" srcId="{B546E16D-7E6B-4C3A-971A-2AE7B1BEC561}" destId="{D1CCE971-5554-411A-AFD3-887A3D31D372}" srcOrd="0" destOrd="0" presId="urn:microsoft.com/office/officeart/2008/layout/CaptionedPictures"/>
    <dgm:cxn modelId="{288FFA88-A269-4D6B-A147-DE45E1508746}" type="presOf" srcId="{06476968-3356-41B6-9FB8-DEBDB0BFBC75}" destId="{1DA6495E-0BD8-4043-A594-6EC76035378D}" srcOrd="0" destOrd="0" presId="urn:microsoft.com/office/officeart/2008/layout/CaptionedPictures"/>
    <dgm:cxn modelId="{9AF43591-2F4C-4987-9590-8CB35893D89A}" type="presOf" srcId="{1CC8EB8F-2BAE-46CA-BBF1-2ECBE7450DAF}" destId="{AC238762-93A2-46B0-9891-5D3AE98A8533}" srcOrd="0" destOrd="0" presId="urn:microsoft.com/office/officeart/2008/layout/CaptionedPictures"/>
    <dgm:cxn modelId="{C2D17793-58A9-49DA-BEA4-357252116096}" srcId="{C4FD53E1-D956-4A79-A8BC-5459DF136F02}" destId="{1CC8EB8F-2BAE-46CA-BBF1-2ECBE7450DAF}" srcOrd="0" destOrd="0" parTransId="{35950935-F3AE-4AE7-A6DA-AF6D386939CF}" sibTransId="{89F40072-658D-481A-BE64-0DC3F9D9DF2A}"/>
    <dgm:cxn modelId="{0BBFE797-1DFD-4483-9245-8663E0DE757E}" srcId="{9473A1FE-9A1E-4E16-A867-872409AAF068}" destId="{C4FD53E1-D956-4A79-A8BC-5459DF136F02}" srcOrd="2" destOrd="0" parTransId="{CDB07303-FDBE-471A-B823-FC03419CBACA}" sibTransId="{E1D6C7B8-EC45-43E4-B5CB-422CDF9BE5C0}"/>
    <dgm:cxn modelId="{929F459F-343B-4681-ACDD-485FFC2A3D7D}" srcId="{9473A1FE-9A1E-4E16-A867-872409AAF068}" destId="{06476968-3356-41B6-9FB8-DEBDB0BFBC75}" srcOrd="0" destOrd="0" parTransId="{FC4777F4-15FA-49FA-BE76-5F5EA053232E}" sibTransId="{2C341BAF-3854-428E-8E3B-DDB9AE3FEDB3}"/>
    <dgm:cxn modelId="{F9F947C3-A051-4577-89C3-73FA03798AD9}" srcId="{9473A1FE-9A1E-4E16-A867-872409AAF068}" destId="{2081AA21-CFAE-4B06-B5ED-3AD071428106}" srcOrd="3" destOrd="0" parTransId="{DA0D05C3-5580-45EB-BDAE-0688B6D311E5}" sibTransId="{6D6ED6F9-6ECF-4443-97C1-D45F54DADD74}"/>
    <dgm:cxn modelId="{DF7FFCDA-7E2F-405F-96C8-F472FED670EF}" srcId="{06476968-3356-41B6-9FB8-DEBDB0BFBC75}" destId="{A24B47CB-65C0-40AC-B948-82E91581B9E5}" srcOrd="0" destOrd="0" parTransId="{FE3B3842-0C33-4231-9D47-BCAEB74964A3}" sibTransId="{37558841-8A69-43DF-9C53-AB1FABFFF929}"/>
    <dgm:cxn modelId="{445342FF-5EAE-40A9-BFB6-79084955B7F6}" type="presOf" srcId="{9473A1FE-9A1E-4E16-A867-872409AAF068}" destId="{7235F60D-3D13-446C-A703-8EDFB5CA3DC4}" srcOrd="0" destOrd="0" presId="urn:microsoft.com/office/officeart/2008/layout/CaptionedPictures"/>
    <dgm:cxn modelId="{FFC9362F-8069-408B-A857-02871DD7B8EF}" type="presParOf" srcId="{7235F60D-3D13-446C-A703-8EDFB5CA3DC4}" destId="{E8123C4F-BF22-4B9B-9B6C-3CBB49BA2EAE}" srcOrd="0" destOrd="0" presId="urn:microsoft.com/office/officeart/2008/layout/CaptionedPictures"/>
    <dgm:cxn modelId="{84923701-0C50-40BA-BBE9-214DDF070EE7}" type="presParOf" srcId="{E8123C4F-BF22-4B9B-9B6C-3CBB49BA2EAE}" destId="{1CD03363-26FF-48FD-ACE8-9047C4C5B6D8}" srcOrd="0" destOrd="0" presId="urn:microsoft.com/office/officeart/2008/layout/CaptionedPictures"/>
    <dgm:cxn modelId="{926AC820-958B-4B42-8481-7446358A6721}" type="presParOf" srcId="{E8123C4F-BF22-4B9B-9B6C-3CBB49BA2EAE}" destId="{02E55717-FDDB-4B0B-96AE-962F80FF7B75}" srcOrd="1" destOrd="0" presId="urn:microsoft.com/office/officeart/2008/layout/CaptionedPictures"/>
    <dgm:cxn modelId="{91A17B6C-F788-4221-B6FF-EC598622FAC1}" type="presParOf" srcId="{E8123C4F-BF22-4B9B-9B6C-3CBB49BA2EAE}" destId="{B999B002-06FB-40D0-A863-F273A833FA5C}" srcOrd="2" destOrd="0" presId="urn:microsoft.com/office/officeart/2008/layout/CaptionedPictures"/>
    <dgm:cxn modelId="{3AA65AFE-CFEF-4473-A6A3-682977EA7791}" type="presParOf" srcId="{B999B002-06FB-40D0-A863-F273A833FA5C}" destId="{1E09FA8C-77E2-4C32-ABC9-FFD443082415}" srcOrd="0" destOrd="0" presId="urn:microsoft.com/office/officeart/2008/layout/CaptionedPictures"/>
    <dgm:cxn modelId="{1F381AF4-54D0-491B-85E0-82AD93210146}" type="presParOf" srcId="{B999B002-06FB-40D0-A863-F273A833FA5C}" destId="{1DA6495E-0BD8-4043-A594-6EC76035378D}" srcOrd="1" destOrd="0" presId="urn:microsoft.com/office/officeart/2008/layout/CaptionedPictures"/>
    <dgm:cxn modelId="{13B08FB2-2BEE-447B-9EBD-F8FF3AD03DF2}" type="presParOf" srcId="{7235F60D-3D13-446C-A703-8EDFB5CA3DC4}" destId="{F00827C5-029B-42DD-BB3F-CEC90B15E2ED}" srcOrd="1" destOrd="0" presId="urn:microsoft.com/office/officeart/2008/layout/CaptionedPictures"/>
    <dgm:cxn modelId="{04605081-F811-43CD-9B4E-48951188B073}" type="presParOf" srcId="{7235F60D-3D13-446C-A703-8EDFB5CA3DC4}" destId="{155F7F0C-9439-4324-A8A3-B986FE609C9A}" srcOrd="2" destOrd="0" presId="urn:microsoft.com/office/officeart/2008/layout/CaptionedPictures"/>
    <dgm:cxn modelId="{64F43CD7-FEE6-406E-B1AA-06F7070304C4}" type="presParOf" srcId="{155F7F0C-9439-4324-A8A3-B986FE609C9A}" destId="{5A40665A-1B6D-41A4-975D-83D9ED5C7C26}" srcOrd="0" destOrd="0" presId="urn:microsoft.com/office/officeart/2008/layout/CaptionedPictures"/>
    <dgm:cxn modelId="{8755E6C8-4692-4228-BC6A-ED72CF79C0F3}" type="presParOf" srcId="{155F7F0C-9439-4324-A8A3-B986FE609C9A}" destId="{FDCBDCDC-9728-453A-8917-57ADFD15C7F6}" srcOrd="1" destOrd="0" presId="urn:microsoft.com/office/officeart/2008/layout/CaptionedPictures"/>
    <dgm:cxn modelId="{F95C5252-FCE3-4FBF-9B1F-85EDAFD6B5F0}" type="presParOf" srcId="{155F7F0C-9439-4324-A8A3-B986FE609C9A}" destId="{966DF8BB-1908-4949-81A4-6E55390EBC90}" srcOrd="2" destOrd="0" presId="urn:microsoft.com/office/officeart/2008/layout/CaptionedPictures"/>
    <dgm:cxn modelId="{72945737-1C4B-4219-8507-992EA07FD0E3}" type="presParOf" srcId="{966DF8BB-1908-4949-81A4-6E55390EBC90}" destId="{BAB49FDB-144B-4D9E-A7B4-7464C900E855}" srcOrd="0" destOrd="0" presId="urn:microsoft.com/office/officeart/2008/layout/CaptionedPictures"/>
    <dgm:cxn modelId="{0C4B97DF-BEAC-4F92-A17D-3C65B4D46D86}" type="presParOf" srcId="{966DF8BB-1908-4949-81A4-6E55390EBC90}" destId="{93EB4148-C550-4B1E-892E-3F88A11F323F}" srcOrd="1" destOrd="0" presId="urn:microsoft.com/office/officeart/2008/layout/CaptionedPictures"/>
    <dgm:cxn modelId="{5327AD88-E75B-4E4C-92EB-6EFAC772E36A}" type="presParOf" srcId="{7235F60D-3D13-446C-A703-8EDFB5CA3DC4}" destId="{4C1A145E-29A0-44C8-ADD7-73439C15FF62}" srcOrd="3" destOrd="0" presId="urn:microsoft.com/office/officeart/2008/layout/CaptionedPictures"/>
    <dgm:cxn modelId="{91AB5339-5289-4D27-93BC-5C8AF732654A}" type="presParOf" srcId="{7235F60D-3D13-446C-A703-8EDFB5CA3DC4}" destId="{2C9237EB-BDA2-4B76-813E-220B369E6838}" srcOrd="4" destOrd="0" presId="urn:microsoft.com/office/officeart/2008/layout/CaptionedPictures"/>
    <dgm:cxn modelId="{FD5080E9-07F2-40CB-8372-642D50203E1E}" type="presParOf" srcId="{2C9237EB-BDA2-4B76-813E-220B369E6838}" destId="{EB64A672-7390-494F-8166-4503FA39A837}" srcOrd="0" destOrd="0" presId="urn:microsoft.com/office/officeart/2008/layout/CaptionedPictures"/>
    <dgm:cxn modelId="{6F0FCBD9-5D42-4A3F-A4E3-07FC67ADCE3F}" type="presParOf" srcId="{2C9237EB-BDA2-4B76-813E-220B369E6838}" destId="{729A2AB4-5FEB-4CFB-8899-714169F676A5}" srcOrd="1" destOrd="0" presId="urn:microsoft.com/office/officeart/2008/layout/CaptionedPictures"/>
    <dgm:cxn modelId="{B681A39A-5AFE-462E-9059-9ACCD45B0400}" type="presParOf" srcId="{2C9237EB-BDA2-4B76-813E-220B369E6838}" destId="{90A7BAC6-AA1C-47B6-B1FC-E671DECBBBFD}" srcOrd="2" destOrd="0" presId="urn:microsoft.com/office/officeart/2008/layout/CaptionedPictures"/>
    <dgm:cxn modelId="{67F59ACE-2A7E-4D44-854A-865CF6965F99}" type="presParOf" srcId="{90A7BAC6-AA1C-47B6-B1FC-E671DECBBBFD}" destId="{AC238762-93A2-46B0-9891-5D3AE98A8533}" srcOrd="0" destOrd="0" presId="urn:microsoft.com/office/officeart/2008/layout/CaptionedPictures"/>
    <dgm:cxn modelId="{E7B39F8D-EEF7-4A90-AF98-C1B2D676E7CC}" type="presParOf" srcId="{90A7BAC6-AA1C-47B6-B1FC-E671DECBBBFD}" destId="{26BF1D69-0D1F-48A8-A600-F963BB7791B0}" srcOrd="1" destOrd="0" presId="urn:microsoft.com/office/officeart/2008/layout/CaptionedPictures"/>
    <dgm:cxn modelId="{F5080A4C-7193-4CA2-BBE0-B85C70DF2474}" type="presParOf" srcId="{7235F60D-3D13-446C-A703-8EDFB5CA3DC4}" destId="{1C86CA0D-3A62-435D-B0A9-419D47BFCF6F}" srcOrd="5" destOrd="0" presId="urn:microsoft.com/office/officeart/2008/layout/CaptionedPictures"/>
    <dgm:cxn modelId="{04C8D750-6F8A-4643-BA9F-D70452671EBE}" type="presParOf" srcId="{7235F60D-3D13-446C-A703-8EDFB5CA3DC4}" destId="{B73FBDAE-1188-4B53-91F6-130F3AD18ACB}" srcOrd="6" destOrd="0" presId="urn:microsoft.com/office/officeart/2008/layout/CaptionedPictures"/>
    <dgm:cxn modelId="{3CDF62E2-3EDD-40DA-BC4E-ECFEE315A16C}" type="presParOf" srcId="{B73FBDAE-1188-4B53-91F6-130F3AD18ACB}" destId="{FBD565DF-6379-457F-BC9A-F33A5570672F}" srcOrd="0" destOrd="0" presId="urn:microsoft.com/office/officeart/2008/layout/CaptionedPictures"/>
    <dgm:cxn modelId="{8B1ECC28-A35B-415F-86DE-E08FE2C1D7B6}" type="presParOf" srcId="{B73FBDAE-1188-4B53-91F6-130F3AD18ACB}" destId="{BE9CE80A-2F42-4494-9F6A-B57766332968}" srcOrd="1" destOrd="0" presId="urn:microsoft.com/office/officeart/2008/layout/CaptionedPictures"/>
    <dgm:cxn modelId="{15D418E8-33A9-4AF1-A05D-852F60B80BBF}" type="presParOf" srcId="{B73FBDAE-1188-4B53-91F6-130F3AD18ACB}" destId="{69F438FE-0658-418D-BB3D-E4B3A5FB528C}" srcOrd="2" destOrd="0" presId="urn:microsoft.com/office/officeart/2008/layout/CaptionedPictures"/>
    <dgm:cxn modelId="{FCC52D70-2494-44B3-8B20-04AA4F961E0E}" type="presParOf" srcId="{69F438FE-0658-418D-BB3D-E4B3A5FB528C}" destId="{D1CCE971-5554-411A-AFD3-887A3D31D372}" srcOrd="0" destOrd="0" presId="urn:microsoft.com/office/officeart/2008/layout/CaptionedPictures"/>
    <dgm:cxn modelId="{9F10E7E0-55A7-418F-B8C9-FCDAE97BB7D0}" type="presParOf" srcId="{69F438FE-0658-418D-BB3D-E4B3A5FB528C}" destId="{7F22CC23-7554-4BDB-9857-7649321BF223}" srcOrd="1" destOrd="0" presId="urn:microsoft.com/office/officeart/2008/layout/CaptionedPicture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3A1FE-9A1E-4E16-A867-872409AAF068}"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kumimoji="1" lang="ja-JP" altLang="en-US"/>
        </a:p>
      </dgm:t>
    </dgm:pt>
    <dgm:pt modelId="{06476968-3356-41B6-9FB8-DEBDB0BFBC75}">
      <dgm:prSet phldrT="[テキスト]" custT="1"/>
      <dgm:spPr/>
      <dgm:t>
        <a:bodyPr/>
        <a:lstStyle/>
        <a:p>
          <a:r>
            <a:rPr kumimoji="1" lang="ja-JP" altLang="en-US" sz="1800" b="1"/>
            <a:t>①頭頸部運動と</a:t>
          </a:r>
          <a:r>
            <a:rPr kumimoji="1" lang="en-US" altLang="en-US" sz="1800" b="1"/>
            <a:t>Reaching</a:t>
          </a:r>
          <a:endParaRPr kumimoji="1" lang="ja-JP" altLang="en-US" sz="1800" b="1"/>
        </a:p>
      </dgm:t>
    </dgm:pt>
    <dgm:pt modelId="{FC4777F4-15FA-49FA-BE76-5F5EA053232E}" type="parTrans" cxnId="{929F459F-343B-4681-ACDD-485FFC2A3D7D}">
      <dgm:prSet/>
      <dgm:spPr/>
      <dgm:t>
        <a:bodyPr/>
        <a:lstStyle/>
        <a:p>
          <a:endParaRPr kumimoji="1" lang="ja-JP" altLang="en-US" sz="1800" b="1"/>
        </a:p>
      </dgm:t>
    </dgm:pt>
    <dgm:pt modelId="{2C341BAF-3854-428E-8E3B-DDB9AE3FEDB3}" type="sibTrans" cxnId="{929F459F-343B-4681-ACDD-485FFC2A3D7D}">
      <dgm:prSet/>
      <dgm:spPr/>
      <dgm:t>
        <a:bodyPr/>
        <a:lstStyle/>
        <a:p>
          <a:endParaRPr kumimoji="1" lang="ja-JP" altLang="en-US" sz="1800" b="1"/>
        </a:p>
      </dgm:t>
    </dgm:pt>
    <dgm:pt modelId="{A24B47CB-65C0-40AC-B948-82E91581B9E5}">
      <dgm:prSet phldrT="[テキスト]"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kumimoji="1" lang="en-US" altLang="en-US" sz="1800" b="1"/>
            <a:t>Head Control/Scapula Set</a:t>
          </a:r>
          <a:endParaRPr kumimoji="1" lang="ja-JP" altLang="en-US" sz="1800" b="1"/>
        </a:p>
      </dgm:t>
    </dgm:pt>
    <dgm:pt modelId="{FE3B3842-0C33-4231-9D47-BCAEB74964A3}" type="parTrans" cxnId="{DF7FFCDA-7E2F-405F-96C8-F472FED670EF}">
      <dgm:prSet/>
      <dgm:spPr/>
      <dgm:t>
        <a:bodyPr/>
        <a:lstStyle/>
        <a:p>
          <a:endParaRPr kumimoji="1" lang="ja-JP" altLang="en-US" sz="1800" b="1"/>
        </a:p>
      </dgm:t>
    </dgm:pt>
    <dgm:pt modelId="{37558841-8A69-43DF-9C53-AB1FABFFF929}" type="sibTrans" cxnId="{DF7FFCDA-7E2F-405F-96C8-F472FED670EF}">
      <dgm:prSet/>
      <dgm:spPr/>
      <dgm:t>
        <a:bodyPr/>
        <a:lstStyle/>
        <a:p>
          <a:endParaRPr kumimoji="1" lang="ja-JP" altLang="en-US" sz="1800" b="1"/>
        </a:p>
      </dgm:t>
    </dgm:pt>
    <dgm:pt modelId="{C4FD53E1-D956-4A79-A8BC-5459DF136F02}">
      <dgm:prSet phldrT="[テキスト]" custT="1"/>
      <dgm:spPr/>
      <dgm:t>
        <a:bodyPr/>
        <a:lstStyle/>
        <a:p>
          <a:r>
            <a:rPr kumimoji="1" lang="ja-JP" altLang="en-US" sz="1800" b="1"/>
            <a:t>④</a:t>
          </a:r>
          <a:r>
            <a:rPr kumimoji="1" lang="en-US" altLang="ja-JP" sz="1800" b="1"/>
            <a:t>On Hand</a:t>
          </a:r>
          <a:r>
            <a:rPr kumimoji="1" lang="ja-JP" altLang="en-US" sz="1800" b="1"/>
            <a:t>～端座位</a:t>
          </a:r>
        </a:p>
      </dgm:t>
    </dgm:pt>
    <dgm:pt modelId="{CDB07303-FDBE-471A-B823-FC03419CBACA}" type="parTrans" cxnId="{0BBFE797-1DFD-4483-9245-8663E0DE757E}">
      <dgm:prSet/>
      <dgm:spPr/>
      <dgm:t>
        <a:bodyPr/>
        <a:lstStyle/>
        <a:p>
          <a:endParaRPr kumimoji="1" lang="ja-JP" altLang="en-US" sz="1800" b="1"/>
        </a:p>
      </dgm:t>
    </dgm:pt>
    <dgm:pt modelId="{E1D6C7B8-EC45-43E4-B5CB-422CDF9BE5C0}" type="sibTrans" cxnId="{0BBFE797-1DFD-4483-9245-8663E0DE757E}">
      <dgm:prSet/>
      <dgm:spPr/>
      <dgm:t>
        <a:bodyPr/>
        <a:lstStyle/>
        <a:p>
          <a:endParaRPr kumimoji="1" lang="ja-JP" altLang="en-US" sz="1800" b="1"/>
        </a:p>
      </dgm:t>
    </dgm:pt>
    <dgm:pt modelId="{1CC8EB8F-2BAE-46CA-BBF1-2ECBE7450DAF}">
      <dgm:prSet phldrT="[テキスト]"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kumimoji="1" lang="en-US" altLang="en-US" sz="1800" b="1"/>
            <a:t>Scapula Set/</a:t>
          </a:r>
          <a:r>
            <a:rPr kumimoji="1" lang="ja-JP" altLang="en-US" sz="1800" b="1"/>
            <a:t>上肢の</a:t>
          </a:r>
          <a:r>
            <a:rPr kumimoji="1" lang="en-US" altLang="en-US" sz="1800" b="1"/>
            <a:t>Active</a:t>
          </a:r>
          <a:r>
            <a:rPr kumimoji="1" lang="ja-JP" altLang="en-US" sz="1800" b="1"/>
            <a:t>支持</a:t>
          </a:r>
        </a:p>
      </dgm:t>
    </dgm:pt>
    <dgm:pt modelId="{35950935-F3AE-4AE7-A6DA-AF6D386939CF}" type="parTrans" cxnId="{C2D17793-58A9-49DA-BEA4-357252116096}">
      <dgm:prSet/>
      <dgm:spPr/>
      <dgm:t>
        <a:bodyPr/>
        <a:lstStyle/>
        <a:p>
          <a:endParaRPr kumimoji="1" lang="ja-JP" altLang="en-US" sz="1800" b="1"/>
        </a:p>
      </dgm:t>
    </dgm:pt>
    <dgm:pt modelId="{89F40072-658D-481A-BE64-0DC3F9D9DF2A}" type="sibTrans" cxnId="{C2D17793-58A9-49DA-BEA4-357252116096}">
      <dgm:prSet/>
      <dgm:spPr/>
      <dgm:t>
        <a:bodyPr/>
        <a:lstStyle/>
        <a:p>
          <a:endParaRPr kumimoji="1" lang="ja-JP" altLang="en-US" sz="1800" b="1"/>
        </a:p>
      </dgm:t>
    </dgm:pt>
    <dgm:pt modelId="{2081AA21-CFAE-4B06-B5ED-3AD071428106}">
      <dgm:prSet phldrT="[テキスト]" custT="1"/>
      <dgm:spPr/>
      <dgm:t>
        <a:bodyPr/>
        <a:lstStyle/>
        <a:p>
          <a:r>
            <a:rPr kumimoji="1" lang="ja-JP" altLang="en-US" sz="1800" b="1"/>
            <a:t>③</a:t>
          </a:r>
          <a:r>
            <a:rPr kumimoji="1" lang="en-US" altLang="ja-JP" sz="1800" b="1"/>
            <a:t>On Elbow</a:t>
          </a:r>
          <a:endParaRPr kumimoji="1" lang="ja-JP" altLang="en-US" sz="1800" b="1"/>
        </a:p>
      </dgm:t>
    </dgm:pt>
    <dgm:pt modelId="{DA0D05C3-5580-45EB-BDAE-0688B6D311E5}" type="parTrans" cxnId="{F9F947C3-A051-4577-89C3-73FA03798AD9}">
      <dgm:prSet/>
      <dgm:spPr/>
      <dgm:t>
        <a:bodyPr/>
        <a:lstStyle/>
        <a:p>
          <a:endParaRPr kumimoji="1" lang="ja-JP" altLang="en-US" sz="1800" b="1"/>
        </a:p>
      </dgm:t>
    </dgm:pt>
    <dgm:pt modelId="{6D6ED6F9-6ECF-4443-97C1-D45F54DADD74}" type="sibTrans" cxnId="{F9F947C3-A051-4577-89C3-73FA03798AD9}">
      <dgm:prSet/>
      <dgm:spPr/>
      <dgm:t>
        <a:bodyPr/>
        <a:lstStyle/>
        <a:p>
          <a:endParaRPr kumimoji="1" lang="ja-JP" altLang="en-US" sz="1800" b="1"/>
        </a:p>
      </dgm:t>
    </dgm:pt>
    <dgm:pt modelId="{B546E16D-7E6B-4C3A-971A-2AE7B1BEC561}">
      <dgm:prSet phldrT="[テキスト]"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kumimoji="1" lang="en-US" altLang="en-US" sz="1800" b="1" dirty="0"/>
            <a:t>Righting Reaction/Scapula Set/</a:t>
          </a:r>
          <a:r>
            <a:rPr kumimoji="1" lang="ja-JP" altLang="en-US" sz="1800" b="1" dirty="0"/>
            <a:t>上肢</a:t>
          </a:r>
          <a:r>
            <a:rPr kumimoji="1" lang="en-US" altLang="en-US" sz="1800" b="1" dirty="0"/>
            <a:t>Active</a:t>
          </a:r>
          <a:r>
            <a:rPr kumimoji="1" lang="ja-JP" altLang="en-US" sz="1800" b="1" dirty="0"/>
            <a:t>支持</a:t>
          </a:r>
        </a:p>
      </dgm:t>
    </dgm:pt>
    <dgm:pt modelId="{BDAE9FD1-AC21-4B0D-A975-7BB7500ED11D}" type="parTrans" cxnId="{2DAD5576-DBD7-4667-B8CC-064C950D8F4A}">
      <dgm:prSet/>
      <dgm:spPr/>
      <dgm:t>
        <a:bodyPr/>
        <a:lstStyle/>
        <a:p>
          <a:endParaRPr kumimoji="1" lang="ja-JP" altLang="en-US" sz="1800" b="1"/>
        </a:p>
      </dgm:t>
    </dgm:pt>
    <dgm:pt modelId="{6CF8BAA3-E485-4BEF-A919-E0E59149CA40}" type="sibTrans" cxnId="{2DAD5576-DBD7-4667-B8CC-064C950D8F4A}">
      <dgm:prSet/>
      <dgm:spPr/>
      <dgm:t>
        <a:bodyPr/>
        <a:lstStyle/>
        <a:p>
          <a:endParaRPr kumimoji="1" lang="ja-JP" altLang="en-US" sz="1800" b="1"/>
        </a:p>
      </dgm:t>
    </dgm:pt>
    <dgm:pt modelId="{D45B4055-C4B6-45F2-9526-17150CE73BBE}">
      <dgm:prSet custT="1"/>
      <dgm:spPr/>
      <dgm:t>
        <a:bodyPr/>
        <a:lstStyle/>
        <a:p>
          <a:r>
            <a:rPr kumimoji="1" lang="ja-JP" altLang="en-US" sz="1800" b="1"/>
            <a:t>②上部体幹の</a:t>
          </a:r>
          <a:r>
            <a:rPr kumimoji="1" lang="en-US" altLang="en-US" sz="1800" b="1"/>
            <a:t>Rotation</a:t>
          </a:r>
          <a:endParaRPr kumimoji="1" lang="ja-JP" altLang="en-US" sz="1800" b="1"/>
        </a:p>
      </dgm:t>
    </dgm:pt>
    <dgm:pt modelId="{7A0D845D-C9F8-4841-A989-225DA66B83C4}" type="parTrans" cxnId="{C529FC74-8E75-4869-BF14-A17FCCD7FB19}">
      <dgm:prSet/>
      <dgm:spPr/>
      <dgm:t>
        <a:bodyPr/>
        <a:lstStyle/>
        <a:p>
          <a:endParaRPr kumimoji="1" lang="ja-JP" altLang="en-US" sz="1800" b="1"/>
        </a:p>
      </dgm:t>
    </dgm:pt>
    <dgm:pt modelId="{BF045B09-22E0-46AB-8311-95D760A6BECB}" type="sibTrans" cxnId="{C529FC74-8E75-4869-BF14-A17FCCD7FB19}">
      <dgm:prSet/>
      <dgm:spPr/>
      <dgm:t>
        <a:bodyPr/>
        <a:lstStyle/>
        <a:p>
          <a:endParaRPr kumimoji="1" lang="ja-JP" altLang="en-US" sz="1800" b="1"/>
        </a:p>
      </dgm:t>
    </dgm:pt>
    <dgm:pt modelId="{D529A185-9FE9-4459-8967-8361F833944B}">
      <dgm:prSet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kumimoji="1" lang="en-US" altLang="en-US" sz="1800" b="1"/>
            <a:t>Axial Rotation/Scapula Set/</a:t>
          </a:r>
          <a:r>
            <a:rPr kumimoji="1" lang="ja-JP" altLang="en-US" sz="1800" b="1"/>
            <a:t>上肢の</a:t>
          </a:r>
          <a:r>
            <a:rPr kumimoji="1" lang="en-US" altLang="en-US" sz="1800" b="1"/>
            <a:t>Active</a:t>
          </a:r>
          <a:r>
            <a:rPr kumimoji="1" lang="ja-JP" altLang="en-US" sz="1800" b="1"/>
            <a:t>支持</a:t>
          </a:r>
        </a:p>
      </dgm:t>
    </dgm:pt>
    <dgm:pt modelId="{FA109765-9054-4215-8CA3-38E1497432DB}" type="parTrans" cxnId="{F526A473-6BF1-4135-A078-960A5C349181}">
      <dgm:prSet/>
      <dgm:spPr/>
      <dgm:t>
        <a:bodyPr/>
        <a:lstStyle/>
        <a:p>
          <a:endParaRPr kumimoji="1" lang="ja-JP" altLang="en-US" sz="1800" b="1"/>
        </a:p>
      </dgm:t>
    </dgm:pt>
    <dgm:pt modelId="{F1578887-5F73-4DF4-83A9-4C2BFCA2D60D}" type="sibTrans" cxnId="{F526A473-6BF1-4135-A078-960A5C349181}">
      <dgm:prSet/>
      <dgm:spPr/>
      <dgm:t>
        <a:bodyPr/>
        <a:lstStyle/>
        <a:p>
          <a:endParaRPr kumimoji="1" lang="ja-JP" altLang="en-US" sz="1800" b="1"/>
        </a:p>
      </dgm:t>
    </dgm:pt>
    <dgm:pt modelId="{7235F60D-3D13-446C-A703-8EDFB5CA3DC4}" type="pres">
      <dgm:prSet presAssocID="{9473A1FE-9A1E-4E16-A867-872409AAF068}" presName="Name0" presStyleCnt="0">
        <dgm:presLayoutVars>
          <dgm:chMax/>
          <dgm:chPref/>
          <dgm:dir/>
        </dgm:presLayoutVars>
      </dgm:prSet>
      <dgm:spPr/>
    </dgm:pt>
    <dgm:pt modelId="{E8123C4F-BF22-4B9B-9B6C-3CBB49BA2EAE}" type="pres">
      <dgm:prSet presAssocID="{06476968-3356-41B6-9FB8-DEBDB0BFBC75}" presName="composite" presStyleCnt="0">
        <dgm:presLayoutVars>
          <dgm:chMax val="1"/>
          <dgm:chPref val="1"/>
        </dgm:presLayoutVars>
      </dgm:prSet>
      <dgm:spPr/>
    </dgm:pt>
    <dgm:pt modelId="{1CD03363-26FF-48FD-ACE8-9047C4C5B6D8}" type="pres">
      <dgm:prSet presAssocID="{06476968-3356-41B6-9FB8-DEBDB0BFBC75}" presName="Accent" presStyleLbl="trAlignAcc1" presStyleIdx="0" presStyleCnt="4" custScaleX="240952" custScaleY="102614">
        <dgm:presLayoutVars>
          <dgm:chMax val="0"/>
          <dgm:chPref val="0"/>
        </dgm:presLayoutVars>
      </dgm:prSet>
      <dgm:spPr>
        <a:ln>
          <a:solidFill>
            <a:schemeClr val="accent5"/>
          </a:solidFill>
        </a:ln>
      </dgm:spPr>
    </dgm:pt>
    <dgm:pt modelId="{02E55717-FDDB-4B0B-96AE-962F80FF7B75}" type="pres">
      <dgm:prSet presAssocID="{06476968-3356-41B6-9FB8-DEBDB0BFBC75}" presName="Image" presStyleLbl="alignImgPlace1" presStyleIdx="0" presStyleCnt="4" custScaleX="265997">
        <dgm:presLayoutVars>
          <dgm:chMax val="0"/>
          <dgm:chPref val="0"/>
        </dgm:presLayoutVars>
      </dgm:prSet>
      <dgm:spPr>
        <a:noFill/>
        <a:ln>
          <a:noFill/>
        </a:ln>
      </dgm:spPr>
    </dgm:pt>
    <dgm:pt modelId="{B999B002-06FB-40D0-A863-F273A833FA5C}" type="pres">
      <dgm:prSet presAssocID="{06476968-3356-41B6-9FB8-DEBDB0BFBC75}" presName="ChildComposite" presStyleCnt="0"/>
      <dgm:spPr/>
    </dgm:pt>
    <dgm:pt modelId="{1E09FA8C-77E2-4C32-ABC9-FFD443082415}" type="pres">
      <dgm:prSet presAssocID="{06476968-3356-41B6-9FB8-DEBDB0BFBC75}" presName="Child" presStyleLbl="node1" presStyleIdx="0" presStyleCnt="4" custScaleX="265997">
        <dgm:presLayoutVars>
          <dgm:chMax val="0"/>
          <dgm:chPref val="0"/>
          <dgm:bulletEnabled val="1"/>
        </dgm:presLayoutVars>
      </dgm:prSet>
      <dgm:spPr/>
    </dgm:pt>
    <dgm:pt modelId="{1DA6495E-0BD8-4043-A594-6EC76035378D}" type="pres">
      <dgm:prSet presAssocID="{06476968-3356-41B6-9FB8-DEBDB0BFBC75}" presName="Parent" presStyleLbl="revTx" presStyleIdx="0" presStyleCnt="4" custScaleX="265997">
        <dgm:presLayoutVars>
          <dgm:chMax val="1"/>
          <dgm:chPref val="0"/>
          <dgm:bulletEnabled val="1"/>
        </dgm:presLayoutVars>
      </dgm:prSet>
      <dgm:spPr/>
    </dgm:pt>
    <dgm:pt modelId="{F00827C5-029B-42DD-BB3F-CEC90B15E2ED}" type="pres">
      <dgm:prSet presAssocID="{2C341BAF-3854-428E-8E3B-DDB9AE3FEDB3}" presName="sibTrans" presStyleCnt="0"/>
      <dgm:spPr/>
    </dgm:pt>
    <dgm:pt modelId="{155F7F0C-9439-4324-A8A3-B986FE609C9A}" type="pres">
      <dgm:prSet presAssocID="{D45B4055-C4B6-45F2-9526-17150CE73BBE}" presName="composite" presStyleCnt="0">
        <dgm:presLayoutVars>
          <dgm:chMax val="1"/>
          <dgm:chPref val="1"/>
        </dgm:presLayoutVars>
      </dgm:prSet>
      <dgm:spPr/>
    </dgm:pt>
    <dgm:pt modelId="{5A40665A-1B6D-41A4-975D-83D9ED5C7C26}" type="pres">
      <dgm:prSet presAssocID="{D45B4055-C4B6-45F2-9526-17150CE73BBE}" presName="Accent" presStyleLbl="trAlignAcc1" presStyleIdx="1" presStyleCnt="4" custScaleX="240952" custScaleY="102614">
        <dgm:presLayoutVars>
          <dgm:chMax val="0"/>
          <dgm:chPref val="0"/>
        </dgm:presLayoutVars>
      </dgm:prSet>
      <dgm:spPr>
        <a:ln>
          <a:solidFill>
            <a:schemeClr val="accent5"/>
          </a:solidFill>
        </a:ln>
      </dgm:spPr>
    </dgm:pt>
    <dgm:pt modelId="{FDCBDCDC-9728-453A-8917-57ADFD15C7F6}" type="pres">
      <dgm:prSet presAssocID="{D45B4055-C4B6-45F2-9526-17150CE73BBE}" presName="Image" presStyleLbl="alignImgPlace1" presStyleIdx="1" presStyleCnt="4" custScaleX="265997">
        <dgm:presLayoutVars>
          <dgm:chMax val="0"/>
          <dgm:chPref val="0"/>
        </dgm:presLayoutVars>
      </dgm:prSet>
      <dgm:spPr>
        <a:solidFill>
          <a:schemeClr val="bg1"/>
        </a:solidFill>
        <a:ln>
          <a:solidFill>
            <a:schemeClr val="bg1"/>
          </a:solidFill>
        </a:ln>
      </dgm:spPr>
    </dgm:pt>
    <dgm:pt modelId="{966DF8BB-1908-4949-81A4-6E55390EBC90}" type="pres">
      <dgm:prSet presAssocID="{D45B4055-C4B6-45F2-9526-17150CE73BBE}" presName="ChildComposite" presStyleCnt="0"/>
      <dgm:spPr/>
    </dgm:pt>
    <dgm:pt modelId="{BAB49FDB-144B-4D9E-A7B4-7464C900E855}" type="pres">
      <dgm:prSet presAssocID="{D45B4055-C4B6-45F2-9526-17150CE73BBE}" presName="Child" presStyleLbl="node1" presStyleIdx="1" presStyleCnt="4" custScaleX="265997">
        <dgm:presLayoutVars>
          <dgm:chMax val="0"/>
          <dgm:chPref val="0"/>
          <dgm:bulletEnabled val="1"/>
        </dgm:presLayoutVars>
      </dgm:prSet>
      <dgm:spPr/>
    </dgm:pt>
    <dgm:pt modelId="{93EB4148-C550-4B1E-892E-3F88A11F323F}" type="pres">
      <dgm:prSet presAssocID="{D45B4055-C4B6-45F2-9526-17150CE73BBE}" presName="Parent" presStyleLbl="revTx" presStyleIdx="1" presStyleCnt="4" custScaleX="265997">
        <dgm:presLayoutVars>
          <dgm:chMax val="1"/>
          <dgm:chPref val="0"/>
          <dgm:bulletEnabled val="1"/>
        </dgm:presLayoutVars>
      </dgm:prSet>
      <dgm:spPr/>
    </dgm:pt>
    <dgm:pt modelId="{4C1A145E-29A0-44C8-ADD7-73439C15FF62}" type="pres">
      <dgm:prSet presAssocID="{BF045B09-22E0-46AB-8311-95D760A6BECB}" presName="sibTrans" presStyleCnt="0"/>
      <dgm:spPr/>
    </dgm:pt>
    <dgm:pt modelId="{2C9237EB-BDA2-4B76-813E-220B369E6838}" type="pres">
      <dgm:prSet presAssocID="{C4FD53E1-D956-4A79-A8BC-5459DF136F02}" presName="composite" presStyleCnt="0">
        <dgm:presLayoutVars>
          <dgm:chMax val="1"/>
          <dgm:chPref val="1"/>
        </dgm:presLayoutVars>
      </dgm:prSet>
      <dgm:spPr/>
    </dgm:pt>
    <dgm:pt modelId="{EB64A672-7390-494F-8166-4503FA39A837}" type="pres">
      <dgm:prSet presAssocID="{C4FD53E1-D956-4A79-A8BC-5459DF136F02}" presName="Accent" presStyleLbl="trAlignAcc1" presStyleIdx="2" presStyleCnt="4" custScaleX="240952" custScaleY="102614">
        <dgm:presLayoutVars>
          <dgm:chMax val="0"/>
          <dgm:chPref val="0"/>
        </dgm:presLayoutVars>
      </dgm:prSet>
      <dgm:spPr>
        <a:ln>
          <a:solidFill>
            <a:schemeClr val="accent5"/>
          </a:solidFill>
        </a:ln>
      </dgm:spPr>
    </dgm:pt>
    <dgm:pt modelId="{729A2AB4-5FEB-4CFB-8899-714169F676A5}" type="pres">
      <dgm:prSet presAssocID="{C4FD53E1-D956-4A79-A8BC-5459DF136F02}" presName="Image" presStyleLbl="alignImgPlace1" presStyleIdx="2" presStyleCnt="4" custScaleX="265997">
        <dgm:presLayoutVars>
          <dgm:chMax val="0"/>
          <dgm:chPref val="0"/>
        </dgm:presLayoutVars>
      </dgm:prSet>
      <dgm:spPr>
        <a:solidFill>
          <a:schemeClr val="bg1"/>
        </a:solidFill>
        <a:ln>
          <a:solidFill>
            <a:schemeClr val="bg1"/>
          </a:solidFill>
        </a:ln>
      </dgm:spPr>
    </dgm:pt>
    <dgm:pt modelId="{90A7BAC6-AA1C-47B6-B1FC-E671DECBBBFD}" type="pres">
      <dgm:prSet presAssocID="{C4FD53E1-D956-4A79-A8BC-5459DF136F02}" presName="ChildComposite" presStyleCnt="0"/>
      <dgm:spPr/>
    </dgm:pt>
    <dgm:pt modelId="{AC238762-93A2-46B0-9891-5D3AE98A8533}" type="pres">
      <dgm:prSet presAssocID="{C4FD53E1-D956-4A79-A8BC-5459DF136F02}" presName="Child" presStyleLbl="node1" presStyleIdx="2" presStyleCnt="4" custScaleX="265997">
        <dgm:presLayoutVars>
          <dgm:chMax val="0"/>
          <dgm:chPref val="0"/>
          <dgm:bulletEnabled val="1"/>
        </dgm:presLayoutVars>
      </dgm:prSet>
      <dgm:spPr/>
    </dgm:pt>
    <dgm:pt modelId="{26BF1D69-0D1F-48A8-A600-F963BB7791B0}" type="pres">
      <dgm:prSet presAssocID="{C4FD53E1-D956-4A79-A8BC-5459DF136F02}" presName="Parent" presStyleLbl="revTx" presStyleIdx="2" presStyleCnt="4" custScaleX="265997">
        <dgm:presLayoutVars>
          <dgm:chMax val="1"/>
          <dgm:chPref val="0"/>
          <dgm:bulletEnabled val="1"/>
        </dgm:presLayoutVars>
      </dgm:prSet>
      <dgm:spPr/>
    </dgm:pt>
    <dgm:pt modelId="{1C86CA0D-3A62-435D-B0A9-419D47BFCF6F}" type="pres">
      <dgm:prSet presAssocID="{E1D6C7B8-EC45-43E4-B5CB-422CDF9BE5C0}" presName="sibTrans" presStyleCnt="0"/>
      <dgm:spPr/>
    </dgm:pt>
    <dgm:pt modelId="{B73FBDAE-1188-4B53-91F6-130F3AD18ACB}" type="pres">
      <dgm:prSet presAssocID="{2081AA21-CFAE-4B06-B5ED-3AD071428106}" presName="composite" presStyleCnt="0">
        <dgm:presLayoutVars>
          <dgm:chMax val="1"/>
          <dgm:chPref val="1"/>
        </dgm:presLayoutVars>
      </dgm:prSet>
      <dgm:spPr/>
    </dgm:pt>
    <dgm:pt modelId="{FBD565DF-6379-457F-BC9A-F33A5570672F}" type="pres">
      <dgm:prSet presAssocID="{2081AA21-CFAE-4B06-B5ED-3AD071428106}" presName="Accent" presStyleLbl="trAlignAcc1" presStyleIdx="3" presStyleCnt="4" custScaleX="240952" custScaleY="102614">
        <dgm:presLayoutVars>
          <dgm:chMax val="0"/>
          <dgm:chPref val="0"/>
        </dgm:presLayoutVars>
      </dgm:prSet>
      <dgm:spPr>
        <a:ln>
          <a:solidFill>
            <a:schemeClr val="accent5"/>
          </a:solidFill>
        </a:ln>
      </dgm:spPr>
    </dgm:pt>
    <dgm:pt modelId="{BE9CE80A-2F42-4494-9F6A-B57766332968}" type="pres">
      <dgm:prSet presAssocID="{2081AA21-CFAE-4B06-B5ED-3AD071428106}" presName="Image" presStyleLbl="alignImgPlace1" presStyleIdx="3" presStyleCnt="4" custScaleX="265997">
        <dgm:presLayoutVars>
          <dgm:chMax val="0"/>
          <dgm:chPref val="0"/>
        </dgm:presLayoutVars>
      </dgm:prSet>
      <dgm:spPr>
        <a:solidFill>
          <a:schemeClr val="bg1"/>
        </a:solidFill>
        <a:ln>
          <a:solidFill>
            <a:schemeClr val="bg1"/>
          </a:solidFill>
        </a:ln>
      </dgm:spPr>
    </dgm:pt>
    <dgm:pt modelId="{69F438FE-0658-418D-BB3D-E4B3A5FB528C}" type="pres">
      <dgm:prSet presAssocID="{2081AA21-CFAE-4B06-B5ED-3AD071428106}" presName="ChildComposite" presStyleCnt="0"/>
      <dgm:spPr/>
    </dgm:pt>
    <dgm:pt modelId="{D1CCE971-5554-411A-AFD3-887A3D31D372}" type="pres">
      <dgm:prSet presAssocID="{2081AA21-CFAE-4B06-B5ED-3AD071428106}" presName="Child" presStyleLbl="node1" presStyleIdx="3" presStyleCnt="4" custScaleX="265997">
        <dgm:presLayoutVars>
          <dgm:chMax val="0"/>
          <dgm:chPref val="0"/>
          <dgm:bulletEnabled val="1"/>
        </dgm:presLayoutVars>
      </dgm:prSet>
      <dgm:spPr/>
    </dgm:pt>
    <dgm:pt modelId="{7F22CC23-7554-4BDB-9857-7649321BF223}" type="pres">
      <dgm:prSet presAssocID="{2081AA21-CFAE-4B06-B5ED-3AD071428106}" presName="Parent" presStyleLbl="revTx" presStyleIdx="3" presStyleCnt="4" custScaleX="265997">
        <dgm:presLayoutVars>
          <dgm:chMax val="1"/>
          <dgm:chPref val="0"/>
          <dgm:bulletEnabled val="1"/>
        </dgm:presLayoutVars>
      </dgm:prSet>
      <dgm:spPr/>
    </dgm:pt>
  </dgm:ptLst>
  <dgm:cxnLst>
    <dgm:cxn modelId="{E73C0618-3CF9-42BF-8978-BE7F1757EDD3}" type="presOf" srcId="{C4FD53E1-D956-4A79-A8BC-5459DF136F02}" destId="{26BF1D69-0D1F-48A8-A600-F963BB7791B0}" srcOrd="0" destOrd="0" presId="urn:microsoft.com/office/officeart/2008/layout/CaptionedPictures"/>
    <dgm:cxn modelId="{45DE8F65-3DBF-4AE6-8178-7289AEE152C6}" type="presOf" srcId="{2081AA21-CFAE-4B06-B5ED-3AD071428106}" destId="{7F22CC23-7554-4BDB-9857-7649321BF223}" srcOrd="0" destOrd="0" presId="urn:microsoft.com/office/officeart/2008/layout/CaptionedPictures"/>
    <dgm:cxn modelId="{B331BA67-4BA1-4F91-98F9-D92D9FFCA743}" type="presOf" srcId="{D45B4055-C4B6-45F2-9526-17150CE73BBE}" destId="{93EB4148-C550-4B1E-892E-3F88A11F323F}" srcOrd="0" destOrd="0" presId="urn:microsoft.com/office/officeart/2008/layout/CaptionedPictures"/>
    <dgm:cxn modelId="{6AFD6049-9168-41E3-A4E8-BC4F4CF37EE8}" type="presOf" srcId="{D529A185-9FE9-4459-8967-8361F833944B}" destId="{BAB49FDB-144B-4D9E-A7B4-7464C900E855}" srcOrd="0" destOrd="0" presId="urn:microsoft.com/office/officeart/2008/layout/CaptionedPictures"/>
    <dgm:cxn modelId="{C471CB69-C03D-4283-BD70-B02D17F917CA}" type="presOf" srcId="{A24B47CB-65C0-40AC-B948-82E91581B9E5}" destId="{1E09FA8C-77E2-4C32-ABC9-FFD443082415}" srcOrd="0" destOrd="0" presId="urn:microsoft.com/office/officeart/2008/layout/CaptionedPictures"/>
    <dgm:cxn modelId="{F526A473-6BF1-4135-A078-960A5C349181}" srcId="{D45B4055-C4B6-45F2-9526-17150CE73BBE}" destId="{D529A185-9FE9-4459-8967-8361F833944B}" srcOrd="0" destOrd="0" parTransId="{FA109765-9054-4215-8CA3-38E1497432DB}" sibTransId="{F1578887-5F73-4DF4-83A9-4C2BFCA2D60D}"/>
    <dgm:cxn modelId="{C529FC74-8E75-4869-BF14-A17FCCD7FB19}" srcId="{9473A1FE-9A1E-4E16-A867-872409AAF068}" destId="{D45B4055-C4B6-45F2-9526-17150CE73BBE}" srcOrd="1" destOrd="0" parTransId="{7A0D845D-C9F8-4841-A989-225DA66B83C4}" sibTransId="{BF045B09-22E0-46AB-8311-95D760A6BECB}"/>
    <dgm:cxn modelId="{2DAD5576-DBD7-4667-B8CC-064C950D8F4A}" srcId="{2081AA21-CFAE-4B06-B5ED-3AD071428106}" destId="{B546E16D-7E6B-4C3A-971A-2AE7B1BEC561}" srcOrd="0" destOrd="0" parTransId="{BDAE9FD1-AC21-4B0D-A975-7BB7500ED11D}" sibTransId="{6CF8BAA3-E485-4BEF-A919-E0E59149CA40}"/>
    <dgm:cxn modelId="{45D9FC85-3884-446A-AC5A-852177216B1C}" type="presOf" srcId="{B546E16D-7E6B-4C3A-971A-2AE7B1BEC561}" destId="{D1CCE971-5554-411A-AFD3-887A3D31D372}" srcOrd="0" destOrd="0" presId="urn:microsoft.com/office/officeart/2008/layout/CaptionedPictures"/>
    <dgm:cxn modelId="{288FFA88-A269-4D6B-A147-DE45E1508746}" type="presOf" srcId="{06476968-3356-41B6-9FB8-DEBDB0BFBC75}" destId="{1DA6495E-0BD8-4043-A594-6EC76035378D}" srcOrd="0" destOrd="0" presId="urn:microsoft.com/office/officeart/2008/layout/CaptionedPictures"/>
    <dgm:cxn modelId="{9AF43591-2F4C-4987-9590-8CB35893D89A}" type="presOf" srcId="{1CC8EB8F-2BAE-46CA-BBF1-2ECBE7450DAF}" destId="{AC238762-93A2-46B0-9891-5D3AE98A8533}" srcOrd="0" destOrd="0" presId="urn:microsoft.com/office/officeart/2008/layout/CaptionedPictures"/>
    <dgm:cxn modelId="{C2D17793-58A9-49DA-BEA4-357252116096}" srcId="{C4FD53E1-D956-4A79-A8BC-5459DF136F02}" destId="{1CC8EB8F-2BAE-46CA-BBF1-2ECBE7450DAF}" srcOrd="0" destOrd="0" parTransId="{35950935-F3AE-4AE7-A6DA-AF6D386939CF}" sibTransId="{89F40072-658D-481A-BE64-0DC3F9D9DF2A}"/>
    <dgm:cxn modelId="{0BBFE797-1DFD-4483-9245-8663E0DE757E}" srcId="{9473A1FE-9A1E-4E16-A867-872409AAF068}" destId="{C4FD53E1-D956-4A79-A8BC-5459DF136F02}" srcOrd="2" destOrd="0" parTransId="{CDB07303-FDBE-471A-B823-FC03419CBACA}" sibTransId="{E1D6C7B8-EC45-43E4-B5CB-422CDF9BE5C0}"/>
    <dgm:cxn modelId="{929F459F-343B-4681-ACDD-485FFC2A3D7D}" srcId="{9473A1FE-9A1E-4E16-A867-872409AAF068}" destId="{06476968-3356-41B6-9FB8-DEBDB0BFBC75}" srcOrd="0" destOrd="0" parTransId="{FC4777F4-15FA-49FA-BE76-5F5EA053232E}" sibTransId="{2C341BAF-3854-428E-8E3B-DDB9AE3FEDB3}"/>
    <dgm:cxn modelId="{F9F947C3-A051-4577-89C3-73FA03798AD9}" srcId="{9473A1FE-9A1E-4E16-A867-872409AAF068}" destId="{2081AA21-CFAE-4B06-B5ED-3AD071428106}" srcOrd="3" destOrd="0" parTransId="{DA0D05C3-5580-45EB-BDAE-0688B6D311E5}" sibTransId="{6D6ED6F9-6ECF-4443-97C1-D45F54DADD74}"/>
    <dgm:cxn modelId="{DF7FFCDA-7E2F-405F-96C8-F472FED670EF}" srcId="{06476968-3356-41B6-9FB8-DEBDB0BFBC75}" destId="{A24B47CB-65C0-40AC-B948-82E91581B9E5}" srcOrd="0" destOrd="0" parTransId="{FE3B3842-0C33-4231-9D47-BCAEB74964A3}" sibTransId="{37558841-8A69-43DF-9C53-AB1FABFFF929}"/>
    <dgm:cxn modelId="{445342FF-5EAE-40A9-BFB6-79084955B7F6}" type="presOf" srcId="{9473A1FE-9A1E-4E16-A867-872409AAF068}" destId="{7235F60D-3D13-446C-A703-8EDFB5CA3DC4}" srcOrd="0" destOrd="0" presId="urn:microsoft.com/office/officeart/2008/layout/CaptionedPictures"/>
    <dgm:cxn modelId="{FFC9362F-8069-408B-A857-02871DD7B8EF}" type="presParOf" srcId="{7235F60D-3D13-446C-A703-8EDFB5CA3DC4}" destId="{E8123C4F-BF22-4B9B-9B6C-3CBB49BA2EAE}" srcOrd="0" destOrd="0" presId="urn:microsoft.com/office/officeart/2008/layout/CaptionedPictures"/>
    <dgm:cxn modelId="{84923701-0C50-40BA-BBE9-214DDF070EE7}" type="presParOf" srcId="{E8123C4F-BF22-4B9B-9B6C-3CBB49BA2EAE}" destId="{1CD03363-26FF-48FD-ACE8-9047C4C5B6D8}" srcOrd="0" destOrd="0" presId="urn:microsoft.com/office/officeart/2008/layout/CaptionedPictures"/>
    <dgm:cxn modelId="{926AC820-958B-4B42-8481-7446358A6721}" type="presParOf" srcId="{E8123C4F-BF22-4B9B-9B6C-3CBB49BA2EAE}" destId="{02E55717-FDDB-4B0B-96AE-962F80FF7B75}" srcOrd="1" destOrd="0" presId="urn:microsoft.com/office/officeart/2008/layout/CaptionedPictures"/>
    <dgm:cxn modelId="{91A17B6C-F788-4221-B6FF-EC598622FAC1}" type="presParOf" srcId="{E8123C4F-BF22-4B9B-9B6C-3CBB49BA2EAE}" destId="{B999B002-06FB-40D0-A863-F273A833FA5C}" srcOrd="2" destOrd="0" presId="urn:microsoft.com/office/officeart/2008/layout/CaptionedPictures"/>
    <dgm:cxn modelId="{3AA65AFE-CFEF-4473-A6A3-682977EA7791}" type="presParOf" srcId="{B999B002-06FB-40D0-A863-F273A833FA5C}" destId="{1E09FA8C-77E2-4C32-ABC9-FFD443082415}" srcOrd="0" destOrd="0" presId="urn:microsoft.com/office/officeart/2008/layout/CaptionedPictures"/>
    <dgm:cxn modelId="{1F381AF4-54D0-491B-85E0-82AD93210146}" type="presParOf" srcId="{B999B002-06FB-40D0-A863-F273A833FA5C}" destId="{1DA6495E-0BD8-4043-A594-6EC76035378D}" srcOrd="1" destOrd="0" presId="urn:microsoft.com/office/officeart/2008/layout/CaptionedPictures"/>
    <dgm:cxn modelId="{13B08FB2-2BEE-447B-9EBD-F8FF3AD03DF2}" type="presParOf" srcId="{7235F60D-3D13-446C-A703-8EDFB5CA3DC4}" destId="{F00827C5-029B-42DD-BB3F-CEC90B15E2ED}" srcOrd="1" destOrd="0" presId="urn:microsoft.com/office/officeart/2008/layout/CaptionedPictures"/>
    <dgm:cxn modelId="{04605081-F811-43CD-9B4E-48951188B073}" type="presParOf" srcId="{7235F60D-3D13-446C-A703-8EDFB5CA3DC4}" destId="{155F7F0C-9439-4324-A8A3-B986FE609C9A}" srcOrd="2" destOrd="0" presId="urn:microsoft.com/office/officeart/2008/layout/CaptionedPictures"/>
    <dgm:cxn modelId="{64F43CD7-FEE6-406E-B1AA-06F7070304C4}" type="presParOf" srcId="{155F7F0C-9439-4324-A8A3-B986FE609C9A}" destId="{5A40665A-1B6D-41A4-975D-83D9ED5C7C26}" srcOrd="0" destOrd="0" presId="urn:microsoft.com/office/officeart/2008/layout/CaptionedPictures"/>
    <dgm:cxn modelId="{8755E6C8-4692-4228-BC6A-ED72CF79C0F3}" type="presParOf" srcId="{155F7F0C-9439-4324-A8A3-B986FE609C9A}" destId="{FDCBDCDC-9728-453A-8917-57ADFD15C7F6}" srcOrd="1" destOrd="0" presId="urn:microsoft.com/office/officeart/2008/layout/CaptionedPictures"/>
    <dgm:cxn modelId="{F95C5252-FCE3-4FBF-9B1F-85EDAFD6B5F0}" type="presParOf" srcId="{155F7F0C-9439-4324-A8A3-B986FE609C9A}" destId="{966DF8BB-1908-4949-81A4-6E55390EBC90}" srcOrd="2" destOrd="0" presId="urn:microsoft.com/office/officeart/2008/layout/CaptionedPictures"/>
    <dgm:cxn modelId="{72945737-1C4B-4219-8507-992EA07FD0E3}" type="presParOf" srcId="{966DF8BB-1908-4949-81A4-6E55390EBC90}" destId="{BAB49FDB-144B-4D9E-A7B4-7464C900E855}" srcOrd="0" destOrd="0" presId="urn:microsoft.com/office/officeart/2008/layout/CaptionedPictures"/>
    <dgm:cxn modelId="{0C4B97DF-BEAC-4F92-A17D-3C65B4D46D86}" type="presParOf" srcId="{966DF8BB-1908-4949-81A4-6E55390EBC90}" destId="{93EB4148-C550-4B1E-892E-3F88A11F323F}" srcOrd="1" destOrd="0" presId="urn:microsoft.com/office/officeart/2008/layout/CaptionedPictures"/>
    <dgm:cxn modelId="{5327AD88-E75B-4E4C-92EB-6EFAC772E36A}" type="presParOf" srcId="{7235F60D-3D13-446C-A703-8EDFB5CA3DC4}" destId="{4C1A145E-29A0-44C8-ADD7-73439C15FF62}" srcOrd="3" destOrd="0" presId="urn:microsoft.com/office/officeart/2008/layout/CaptionedPictures"/>
    <dgm:cxn modelId="{91AB5339-5289-4D27-93BC-5C8AF732654A}" type="presParOf" srcId="{7235F60D-3D13-446C-A703-8EDFB5CA3DC4}" destId="{2C9237EB-BDA2-4B76-813E-220B369E6838}" srcOrd="4" destOrd="0" presId="urn:microsoft.com/office/officeart/2008/layout/CaptionedPictures"/>
    <dgm:cxn modelId="{FD5080E9-07F2-40CB-8372-642D50203E1E}" type="presParOf" srcId="{2C9237EB-BDA2-4B76-813E-220B369E6838}" destId="{EB64A672-7390-494F-8166-4503FA39A837}" srcOrd="0" destOrd="0" presId="urn:microsoft.com/office/officeart/2008/layout/CaptionedPictures"/>
    <dgm:cxn modelId="{6F0FCBD9-5D42-4A3F-A4E3-07FC67ADCE3F}" type="presParOf" srcId="{2C9237EB-BDA2-4B76-813E-220B369E6838}" destId="{729A2AB4-5FEB-4CFB-8899-714169F676A5}" srcOrd="1" destOrd="0" presId="urn:microsoft.com/office/officeart/2008/layout/CaptionedPictures"/>
    <dgm:cxn modelId="{B681A39A-5AFE-462E-9059-9ACCD45B0400}" type="presParOf" srcId="{2C9237EB-BDA2-4B76-813E-220B369E6838}" destId="{90A7BAC6-AA1C-47B6-B1FC-E671DECBBBFD}" srcOrd="2" destOrd="0" presId="urn:microsoft.com/office/officeart/2008/layout/CaptionedPictures"/>
    <dgm:cxn modelId="{67F59ACE-2A7E-4D44-854A-865CF6965F99}" type="presParOf" srcId="{90A7BAC6-AA1C-47B6-B1FC-E671DECBBBFD}" destId="{AC238762-93A2-46B0-9891-5D3AE98A8533}" srcOrd="0" destOrd="0" presId="urn:microsoft.com/office/officeart/2008/layout/CaptionedPictures"/>
    <dgm:cxn modelId="{E7B39F8D-EEF7-4A90-AF98-C1B2D676E7CC}" type="presParOf" srcId="{90A7BAC6-AA1C-47B6-B1FC-E671DECBBBFD}" destId="{26BF1D69-0D1F-48A8-A600-F963BB7791B0}" srcOrd="1" destOrd="0" presId="urn:microsoft.com/office/officeart/2008/layout/CaptionedPictures"/>
    <dgm:cxn modelId="{F5080A4C-7193-4CA2-BBE0-B85C70DF2474}" type="presParOf" srcId="{7235F60D-3D13-446C-A703-8EDFB5CA3DC4}" destId="{1C86CA0D-3A62-435D-B0A9-419D47BFCF6F}" srcOrd="5" destOrd="0" presId="urn:microsoft.com/office/officeart/2008/layout/CaptionedPictures"/>
    <dgm:cxn modelId="{04C8D750-6F8A-4643-BA9F-D70452671EBE}" type="presParOf" srcId="{7235F60D-3D13-446C-A703-8EDFB5CA3DC4}" destId="{B73FBDAE-1188-4B53-91F6-130F3AD18ACB}" srcOrd="6" destOrd="0" presId="urn:microsoft.com/office/officeart/2008/layout/CaptionedPictures"/>
    <dgm:cxn modelId="{3CDF62E2-3EDD-40DA-BC4E-ECFEE315A16C}" type="presParOf" srcId="{B73FBDAE-1188-4B53-91F6-130F3AD18ACB}" destId="{FBD565DF-6379-457F-BC9A-F33A5570672F}" srcOrd="0" destOrd="0" presId="urn:microsoft.com/office/officeart/2008/layout/CaptionedPictures"/>
    <dgm:cxn modelId="{8B1ECC28-A35B-415F-86DE-E08FE2C1D7B6}" type="presParOf" srcId="{B73FBDAE-1188-4B53-91F6-130F3AD18ACB}" destId="{BE9CE80A-2F42-4494-9F6A-B57766332968}" srcOrd="1" destOrd="0" presId="urn:microsoft.com/office/officeart/2008/layout/CaptionedPictures"/>
    <dgm:cxn modelId="{15D418E8-33A9-4AF1-A05D-852F60B80BBF}" type="presParOf" srcId="{B73FBDAE-1188-4B53-91F6-130F3AD18ACB}" destId="{69F438FE-0658-418D-BB3D-E4B3A5FB528C}" srcOrd="2" destOrd="0" presId="urn:microsoft.com/office/officeart/2008/layout/CaptionedPictures"/>
    <dgm:cxn modelId="{FCC52D70-2494-44B3-8B20-04AA4F961E0E}" type="presParOf" srcId="{69F438FE-0658-418D-BB3D-E4B3A5FB528C}" destId="{D1CCE971-5554-411A-AFD3-887A3D31D372}" srcOrd="0" destOrd="0" presId="urn:microsoft.com/office/officeart/2008/layout/CaptionedPictures"/>
    <dgm:cxn modelId="{9F10E7E0-55A7-418F-B8C9-FCDAE97BB7D0}" type="presParOf" srcId="{69F438FE-0658-418D-BB3D-E4B3A5FB528C}" destId="{7F22CC23-7554-4BDB-9857-7649321BF223}" srcOrd="1" destOrd="0" presId="urn:microsoft.com/office/officeart/2008/layout/CaptionedPicture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03363-26FF-48FD-ACE8-9047C4C5B6D8}">
      <dsp:nvSpPr>
        <dsp:cNvPr id="0" name=""/>
        <dsp:cNvSpPr/>
      </dsp:nvSpPr>
      <dsp:spPr>
        <a:xfrm>
          <a:off x="245434" y="157673"/>
          <a:ext cx="5579996" cy="2795703"/>
        </a:xfrm>
        <a:prstGeom prst="rect">
          <a:avLst/>
        </a:prstGeom>
        <a:solidFill>
          <a:schemeClr val="lt1">
            <a:alpha val="4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02E55717-FDDB-4B0B-96AE-962F80FF7B75}">
      <dsp:nvSpPr>
        <dsp:cNvPr id="0" name=""/>
        <dsp:cNvSpPr/>
      </dsp:nvSpPr>
      <dsp:spPr>
        <a:xfrm>
          <a:off x="263436" y="302261"/>
          <a:ext cx="5543992" cy="1770915"/>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E09FA8C-77E2-4C32-ABC9-FFD443082415}">
      <dsp:nvSpPr>
        <dsp:cNvPr id="0" name=""/>
        <dsp:cNvSpPr/>
      </dsp:nvSpPr>
      <dsp:spPr>
        <a:xfrm>
          <a:off x="263436" y="2345647"/>
          <a:ext cx="5543992" cy="463140"/>
        </a:xfrm>
        <a:prstGeom prst="rect">
          <a:avLst/>
        </a:prstGeom>
        <a:solidFill>
          <a:srgbClr val="C000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開始肢位</a:t>
          </a:r>
        </a:p>
      </dsp:txBody>
      <dsp:txXfrm>
        <a:off x="263436" y="2345647"/>
        <a:ext cx="5543992" cy="463140"/>
      </dsp:txXfrm>
    </dsp:sp>
    <dsp:sp modelId="{1DA6495E-0BD8-4043-A594-6EC76035378D}">
      <dsp:nvSpPr>
        <dsp:cNvPr id="0" name=""/>
        <dsp:cNvSpPr/>
      </dsp:nvSpPr>
      <dsp:spPr>
        <a:xfrm>
          <a:off x="263436" y="2073176"/>
          <a:ext cx="5543992" cy="27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①</a:t>
          </a:r>
          <a:r>
            <a:rPr kumimoji="1" lang="en-US" altLang="ja-JP" sz="1800" b="1" kern="1200"/>
            <a:t>Supine</a:t>
          </a:r>
          <a:endParaRPr kumimoji="1" lang="ja-JP" altLang="en-US" sz="1800" b="1" kern="1200"/>
        </a:p>
      </dsp:txBody>
      <dsp:txXfrm>
        <a:off x="263436" y="2073176"/>
        <a:ext cx="5543992" cy="272470"/>
      </dsp:txXfrm>
    </dsp:sp>
    <dsp:sp modelId="{5A40665A-1B6D-41A4-975D-83D9ED5C7C26}">
      <dsp:nvSpPr>
        <dsp:cNvPr id="0" name=""/>
        <dsp:cNvSpPr/>
      </dsp:nvSpPr>
      <dsp:spPr>
        <a:xfrm>
          <a:off x="6366569" y="157673"/>
          <a:ext cx="5579996" cy="2795703"/>
        </a:xfrm>
        <a:prstGeom prst="rect">
          <a:avLst/>
        </a:prstGeom>
        <a:solidFill>
          <a:schemeClr val="lt1">
            <a:alpha val="4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FDCBDCDC-9728-453A-8917-57ADFD15C7F6}">
      <dsp:nvSpPr>
        <dsp:cNvPr id="0" name=""/>
        <dsp:cNvSpPr/>
      </dsp:nvSpPr>
      <dsp:spPr>
        <a:xfrm>
          <a:off x="6384571" y="302261"/>
          <a:ext cx="5543992" cy="1770915"/>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AB49FDB-144B-4D9E-A7B4-7464C900E855}">
      <dsp:nvSpPr>
        <dsp:cNvPr id="0" name=""/>
        <dsp:cNvSpPr/>
      </dsp:nvSpPr>
      <dsp:spPr>
        <a:xfrm>
          <a:off x="6384571" y="2345647"/>
          <a:ext cx="5543992" cy="463140"/>
        </a:xfrm>
        <a:prstGeom prst="rect">
          <a:avLst/>
        </a:prstGeom>
        <a:solidFill>
          <a:srgbClr val="C000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dirty="0"/>
            <a:t>Head Control/Scapula Set</a:t>
          </a:r>
          <a:endParaRPr kumimoji="1" lang="ja-JP" altLang="en-US" sz="1800" b="1" kern="1200" dirty="0"/>
        </a:p>
      </dsp:txBody>
      <dsp:txXfrm>
        <a:off x="6384571" y="2345647"/>
        <a:ext cx="5543992" cy="463140"/>
      </dsp:txXfrm>
    </dsp:sp>
    <dsp:sp modelId="{93EB4148-C550-4B1E-892E-3F88A11F323F}">
      <dsp:nvSpPr>
        <dsp:cNvPr id="0" name=""/>
        <dsp:cNvSpPr/>
      </dsp:nvSpPr>
      <dsp:spPr>
        <a:xfrm>
          <a:off x="6384571" y="2073176"/>
          <a:ext cx="5543992" cy="27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②頭頸部運動と</a:t>
          </a:r>
          <a:r>
            <a:rPr kumimoji="1" lang="en-US" altLang="en-US" sz="1800" b="1" kern="1200"/>
            <a:t>Reaching</a:t>
          </a:r>
          <a:endParaRPr kumimoji="1" lang="ja-JP" altLang="en-US" sz="1800" b="1" kern="1200"/>
        </a:p>
      </dsp:txBody>
      <dsp:txXfrm>
        <a:off x="6384571" y="2073176"/>
        <a:ext cx="5543992" cy="272470"/>
      </dsp:txXfrm>
    </dsp:sp>
    <dsp:sp modelId="{EB64A672-7390-494F-8166-4503FA39A837}">
      <dsp:nvSpPr>
        <dsp:cNvPr id="0" name=""/>
        <dsp:cNvSpPr/>
      </dsp:nvSpPr>
      <dsp:spPr>
        <a:xfrm>
          <a:off x="245434" y="3184957"/>
          <a:ext cx="5579996" cy="2795703"/>
        </a:xfrm>
        <a:prstGeom prst="rect">
          <a:avLst/>
        </a:prstGeom>
        <a:solidFill>
          <a:schemeClr val="lt1">
            <a:alpha val="4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729A2AB4-5FEB-4CFB-8899-714169F676A5}">
      <dsp:nvSpPr>
        <dsp:cNvPr id="0" name=""/>
        <dsp:cNvSpPr/>
      </dsp:nvSpPr>
      <dsp:spPr>
        <a:xfrm>
          <a:off x="263436" y="3329546"/>
          <a:ext cx="5543992" cy="1770915"/>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C238762-93A2-46B0-9891-5D3AE98A8533}">
      <dsp:nvSpPr>
        <dsp:cNvPr id="0" name=""/>
        <dsp:cNvSpPr/>
      </dsp:nvSpPr>
      <dsp:spPr>
        <a:xfrm>
          <a:off x="263436" y="5372931"/>
          <a:ext cx="5543992" cy="463140"/>
        </a:xfrm>
        <a:prstGeom prst="rect">
          <a:avLst/>
        </a:prstGeom>
        <a:solidFill>
          <a:srgbClr val="C000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a:t>Righting Reaction</a:t>
          </a:r>
          <a:endParaRPr kumimoji="1" lang="ja-JP" altLang="en-US" sz="1800" b="1" kern="1200"/>
        </a:p>
      </dsp:txBody>
      <dsp:txXfrm>
        <a:off x="263436" y="5372931"/>
        <a:ext cx="5543992" cy="463140"/>
      </dsp:txXfrm>
    </dsp:sp>
    <dsp:sp modelId="{26BF1D69-0D1F-48A8-A600-F963BB7791B0}">
      <dsp:nvSpPr>
        <dsp:cNvPr id="0" name=""/>
        <dsp:cNvSpPr/>
      </dsp:nvSpPr>
      <dsp:spPr>
        <a:xfrm>
          <a:off x="263436" y="5100461"/>
          <a:ext cx="5543992" cy="27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④下部体幹の</a:t>
          </a:r>
          <a:r>
            <a:rPr kumimoji="1" lang="en-US" altLang="en-US" sz="1800" b="1" kern="1200"/>
            <a:t>Rotation</a:t>
          </a:r>
          <a:endParaRPr kumimoji="1" lang="ja-JP" altLang="en-US" sz="1800" b="1" kern="1200"/>
        </a:p>
      </dsp:txBody>
      <dsp:txXfrm>
        <a:off x="263436" y="5100461"/>
        <a:ext cx="5543992" cy="272470"/>
      </dsp:txXfrm>
    </dsp:sp>
    <dsp:sp modelId="{FBD565DF-6379-457F-BC9A-F33A5570672F}">
      <dsp:nvSpPr>
        <dsp:cNvPr id="0" name=""/>
        <dsp:cNvSpPr/>
      </dsp:nvSpPr>
      <dsp:spPr>
        <a:xfrm>
          <a:off x="6366569" y="3184957"/>
          <a:ext cx="5579996" cy="2795703"/>
        </a:xfrm>
        <a:prstGeom prst="rect">
          <a:avLst/>
        </a:prstGeom>
        <a:solidFill>
          <a:schemeClr val="lt1">
            <a:alpha val="40000"/>
            <a:hueOff val="0"/>
            <a:satOff val="0"/>
            <a:lumOff val="0"/>
            <a:alphaOff val="0"/>
          </a:schemeClr>
        </a:solidFill>
        <a:ln w="635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BE9CE80A-2F42-4494-9F6A-B57766332968}">
      <dsp:nvSpPr>
        <dsp:cNvPr id="0" name=""/>
        <dsp:cNvSpPr/>
      </dsp:nvSpPr>
      <dsp:spPr>
        <a:xfrm>
          <a:off x="6384571" y="3329546"/>
          <a:ext cx="5543992" cy="1770915"/>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1CCE971-5554-411A-AFD3-887A3D31D372}">
      <dsp:nvSpPr>
        <dsp:cNvPr id="0" name=""/>
        <dsp:cNvSpPr/>
      </dsp:nvSpPr>
      <dsp:spPr>
        <a:xfrm>
          <a:off x="6384571" y="5372931"/>
          <a:ext cx="5543992" cy="463140"/>
        </a:xfrm>
        <a:prstGeom prst="rect">
          <a:avLst/>
        </a:prstGeom>
        <a:solidFill>
          <a:srgbClr val="C000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a:t>Axial Rotation/Scapula Set</a:t>
          </a:r>
          <a:endParaRPr kumimoji="1" lang="ja-JP" altLang="en-US" sz="1800" b="1" kern="1200"/>
        </a:p>
      </dsp:txBody>
      <dsp:txXfrm>
        <a:off x="6384571" y="5372931"/>
        <a:ext cx="5543992" cy="463140"/>
      </dsp:txXfrm>
    </dsp:sp>
    <dsp:sp modelId="{7F22CC23-7554-4BDB-9857-7649321BF223}">
      <dsp:nvSpPr>
        <dsp:cNvPr id="0" name=""/>
        <dsp:cNvSpPr/>
      </dsp:nvSpPr>
      <dsp:spPr>
        <a:xfrm>
          <a:off x="6384571" y="5100461"/>
          <a:ext cx="5543992" cy="272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③上部体幹の</a:t>
          </a:r>
          <a:r>
            <a:rPr kumimoji="1" lang="en-US" altLang="ja-JP" sz="1800" b="1" kern="1200" dirty="0"/>
            <a:t>Rotation</a:t>
          </a:r>
          <a:endParaRPr kumimoji="1" lang="ja-JP" altLang="en-US" sz="1800" b="1" kern="1200" dirty="0"/>
        </a:p>
      </dsp:txBody>
      <dsp:txXfrm>
        <a:off x="6384571" y="5100461"/>
        <a:ext cx="5543992" cy="272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03363-26FF-48FD-ACE8-9047C4C5B6D8}">
      <dsp:nvSpPr>
        <dsp:cNvPr id="0" name=""/>
        <dsp:cNvSpPr/>
      </dsp:nvSpPr>
      <dsp:spPr>
        <a:xfrm>
          <a:off x="419623" y="159325"/>
          <a:ext cx="5406401" cy="2708728"/>
        </a:xfrm>
        <a:prstGeom prst="rect">
          <a:avLst/>
        </a:prstGeom>
        <a:solidFill>
          <a:schemeClr val="lt1">
            <a:alpha val="40000"/>
            <a:hueOff val="0"/>
            <a:satOff val="0"/>
            <a:lumOff val="0"/>
            <a:alphaOff val="0"/>
          </a:schemeClr>
        </a:solidFill>
        <a:ln w="6350" cap="flat" cmpd="sng" algn="ctr">
          <a:solidFill>
            <a:schemeClr val="accent5"/>
          </a:solidFill>
          <a:prstDash val="solid"/>
          <a:miter lim="800000"/>
        </a:ln>
        <a:effectLst/>
      </dsp:spPr>
      <dsp:style>
        <a:lnRef idx="1">
          <a:scrgbClr r="0" g="0" b="0"/>
        </a:lnRef>
        <a:fillRef idx="1">
          <a:scrgbClr r="0" g="0" b="0"/>
        </a:fillRef>
        <a:effectRef idx="0">
          <a:scrgbClr r="0" g="0" b="0"/>
        </a:effectRef>
        <a:fontRef idx="minor"/>
      </dsp:style>
    </dsp:sp>
    <dsp:sp modelId="{02E55717-FDDB-4B0B-96AE-962F80FF7B75}">
      <dsp:nvSpPr>
        <dsp:cNvPr id="0" name=""/>
        <dsp:cNvSpPr/>
      </dsp:nvSpPr>
      <dsp:spPr>
        <a:xfrm>
          <a:off x="437065" y="299415"/>
          <a:ext cx="5371517" cy="1715821"/>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E09FA8C-77E2-4C32-ABC9-FFD443082415}">
      <dsp:nvSpPr>
        <dsp:cNvPr id="0" name=""/>
        <dsp:cNvSpPr/>
      </dsp:nvSpPr>
      <dsp:spPr>
        <a:xfrm>
          <a:off x="437065" y="2279231"/>
          <a:ext cx="5371517" cy="448732"/>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a:t>Head Control/Scapula Set</a:t>
          </a:r>
          <a:endParaRPr kumimoji="1" lang="ja-JP" altLang="en-US" sz="1800" b="1" kern="1200"/>
        </a:p>
      </dsp:txBody>
      <dsp:txXfrm>
        <a:off x="437065" y="2279231"/>
        <a:ext cx="5371517" cy="448732"/>
      </dsp:txXfrm>
    </dsp:sp>
    <dsp:sp modelId="{1DA6495E-0BD8-4043-A594-6EC76035378D}">
      <dsp:nvSpPr>
        <dsp:cNvPr id="0" name=""/>
        <dsp:cNvSpPr/>
      </dsp:nvSpPr>
      <dsp:spPr>
        <a:xfrm>
          <a:off x="437065" y="2015237"/>
          <a:ext cx="5371517" cy="26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①頭頸部運動と</a:t>
          </a:r>
          <a:r>
            <a:rPr kumimoji="1" lang="en-US" altLang="en-US" sz="1800" b="1" kern="1200"/>
            <a:t>Reaching</a:t>
          </a:r>
          <a:endParaRPr kumimoji="1" lang="ja-JP" altLang="en-US" sz="1800" b="1" kern="1200"/>
        </a:p>
      </dsp:txBody>
      <dsp:txXfrm>
        <a:off x="437065" y="2015237"/>
        <a:ext cx="5371517" cy="263993"/>
      </dsp:txXfrm>
    </dsp:sp>
    <dsp:sp modelId="{5A40665A-1B6D-41A4-975D-83D9ED5C7C26}">
      <dsp:nvSpPr>
        <dsp:cNvPr id="0" name=""/>
        <dsp:cNvSpPr/>
      </dsp:nvSpPr>
      <dsp:spPr>
        <a:xfrm>
          <a:off x="6365974" y="159325"/>
          <a:ext cx="5406401" cy="2708728"/>
        </a:xfrm>
        <a:prstGeom prst="rect">
          <a:avLst/>
        </a:prstGeom>
        <a:solidFill>
          <a:schemeClr val="lt1">
            <a:alpha val="40000"/>
            <a:hueOff val="0"/>
            <a:satOff val="0"/>
            <a:lumOff val="0"/>
            <a:alphaOff val="0"/>
          </a:schemeClr>
        </a:solidFill>
        <a:ln w="6350" cap="flat" cmpd="sng" algn="ctr">
          <a:solidFill>
            <a:schemeClr val="accent5"/>
          </a:solidFill>
          <a:prstDash val="solid"/>
          <a:miter lim="800000"/>
        </a:ln>
        <a:effectLst/>
      </dsp:spPr>
      <dsp:style>
        <a:lnRef idx="1">
          <a:scrgbClr r="0" g="0" b="0"/>
        </a:lnRef>
        <a:fillRef idx="1">
          <a:scrgbClr r="0" g="0" b="0"/>
        </a:fillRef>
        <a:effectRef idx="0">
          <a:scrgbClr r="0" g="0" b="0"/>
        </a:effectRef>
        <a:fontRef idx="minor"/>
      </dsp:style>
    </dsp:sp>
    <dsp:sp modelId="{FDCBDCDC-9728-453A-8917-57ADFD15C7F6}">
      <dsp:nvSpPr>
        <dsp:cNvPr id="0" name=""/>
        <dsp:cNvSpPr/>
      </dsp:nvSpPr>
      <dsp:spPr>
        <a:xfrm>
          <a:off x="6383416" y="299415"/>
          <a:ext cx="5371517" cy="1715821"/>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BAB49FDB-144B-4D9E-A7B4-7464C900E855}">
      <dsp:nvSpPr>
        <dsp:cNvPr id="0" name=""/>
        <dsp:cNvSpPr/>
      </dsp:nvSpPr>
      <dsp:spPr>
        <a:xfrm>
          <a:off x="6383416" y="2279231"/>
          <a:ext cx="5371517" cy="448732"/>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a:t>Axial Rotation/Scapula Set/</a:t>
          </a:r>
          <a:r>
            <a:rPr kumimoji="1" lang="ja-JP" altLang="en-US" sz="1800" b="1" kern="1200"/>
            <a:t>上肢の</a:t>
          </a:r>
          <a:r>
            <a:rPr kumimoji="1" lang="en-US" altLang="en-US" sz="1800" b="1" kern="1200"/>
            <a:t>Active</a:t>
          </a:r>
          <a:r>
            <a:rPr kumimoji="1" lang="ja-JP" altLang="en-US" sz="1800" b="1" kern="1200"/>
            <a:t>支持</a:t>
          </a:r>
        </a:p>
      </dsp:txBody>
      <dsp:txXfrm>
        <a:off x="6383416" y="2279231"/>
        <a:ext cx="5371517" cy="448732"/>
      </dsp:txXfrm>
    </dsp:sp>
    <dsp:sp modelId="{93EB4148-C550-4B1E-892E-3F88A11F323F}">
      <dsp:nvSpPr>
        <dsp:cNvPr id="0" name=""/>
        <dsp:cNvSpPr/>
      </dsp:nvSpPr>
      <dsp:spPr>
        <a:xfrm>
          <a:off x="6383416" y="2015237"/>
          <a:ext cx="5371517" cy="26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②上部体幹の</a:t>
          </a:r>
          <a:r>
            <a:rPr kumimoji="1" lang="en-US" altLang="en-US" sz="1800" b="1" kern="1200"/>
            <a:t>Rotation</a:t>
          </a:r>
          <a:endParaRPr kumimoji="1" lang="ja-JP" altLang="en-US" sz="1800" b="1" kern="1200"/>
        </a:p>
      </dsp:txBody>
      <dsp:txXfrm>
        <a:off x="6383416" y="2015237"/>
        <a:ext cx="5371517" cy="263993"/>
      </dsp:txXfrm>
    </dsp:sp>
    <dsp:sp modelId="{EB64A672-7390-494F-8166-4503FA39A837}">
      <dsp:nvSpPr>
        <dsp:cNvPr id="0" name=""/>
        <dsp:cNvSpPr/>
      </dsp:nvSpPr>
      <dsp:spPr>
        <a:xfrm>
          <a:off x="419623" y="3092430"/>
          <a:ext cx="5406401" cy="2708728"/>
        </a:xfrm>
        <a:prstGeom prst="rect">
          <a:avLst/>
        </a:prstGeom>
        <a:solidFill>
          <a:schemeClr val="lt1">
            <a:alpha val="40000"/>
            <a:hueOff val="0"/>
            <a:satOff val="0"/>
            <a:lumOff val="0"/>
            <a:alphaOff val="0"/>
          </a:schemeClr>
        </a:solidFill>
        <a:ln w="6350" cap="flat" cmpd="sng" algn="ctr">
          <a:solidFill>
            <a:schemeClr val="accent5"/>
          </a:solidFill>
          <a:prstDash val="solid"/>
          <a:miter lim="800000"/>
        </a:ln>
        <a:effectLst/>
      </dsp:spPr>
      <dsp:style>
        <a:lnRef idx="1">
          <a:scrgbClr r="0" g="0" b="0"/>
        </a:lnRef>
        <a:fillRef idx="1">
          <a:scrgbClr r="0" g="0" b="0"/>
        </a:fillRef>
        <a:effectRef idx="0">
          <a:scrgbClr r="0" g="0" b="0"/>
        </a:effectRef>
        <a:fontRef idx="minor"/>
      </dsp:style>
    </dsp:sp>
    <dsp:sp modelId="{729A2AB4-5FEB-4CFB-8899-714169F676A5}">
      <dsp:nvSpPr>
        <dsp:cNvPr id="0" name=""/>
        <dsp:cNvSpPr/>
      </dsp:nvSpPr>
      <dsp:spPr>
        <a:xfrm>
          <a:off x="437065" y="3232520"/>
          <a:ext cx="5371517" cy="1715821"/>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C238762-93A2-46B0-9891-5D3AE98A8533}">
      <dsp:nvSpPr>
        <dsp:cNvPr id="0" name=""/>
        <dsp:cNvSpPr/>
      </dsp:nvSpPr>
      <dsp:spPr>
        <a:xfrm>
          <a:off x="437065" y="5212336"/>
          <a:ext cx="5371517" cy="448732"/>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a:t>Scapula Set/</a:t>
          </a:r>
          <a:r>
            <a:rPr kumimoji="1" lang="ja-JP" altLang="en-US" sz="1800" b="1" kern="1200"/>
            <a:t>上肢の</a:t>
          </a:r>
          <a:r>
            <a:rPr kumimoji="1" lang="en-US" altLang="en-US" sz="1800" b="1" kern="1200"/>
            <a:t>Active</a:t>
          </a:r>
          <a:r>
            <a:rPr kumimoji="1" lang="ja-JP" altLang="en-US" sz="1800" b="1" kern="1200"/>
            <a:t>支持</a:t>
          </a:r>
        </a:p>
      </dsp:txBody>
      <dsp:txXfrm>
        <a:off x="437065" y="5212336"/>
        <a:ext cx="5371517" cy="448732"/>
      </dsp:txXfrm>
    </dsp:sp>
    <dsp:sp modelId="{26BF1D69-0D1F-48A8-A600-F963BB7791B0}">
      <dsp:nvSpPr>
        <dsp:cNvPr id="0" name=""/>
        <dsp:cNvSpPr/>
      </dsp:nvSpPr>
      <dsp:spPr>
        <a:xfrm>
          <a:off x="437065" y="4948342"/>
          <a:ext cx="5371517" cy="26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④</a:t>
          </a:r>
          <a:r>
            <a:rPr kumimoji="1" lang="en-US" altLang="ja-JP" sz="1800" b="1" kern="1200"/>
            <a:t>On Hand</a:t>
          </a:r>
          <a:r>
            <a:rPr kumimoji="1" lang="ja-JP" altLang="en-US" sz="1800" b="1" kern="1200"/>
            <a:t>～端座位</a:t>
          </a:r>
        </a:p>
      </dsp:txBody>
      <dsp:txXfrm>
        <a:off x="437065" y="4948342"/>
        <a:ext cx="5371517" cy="263993"/>
      </dsp:txXfrm>
    </dsp:sp>
    <dsp:sp modelId="{FBD565DF-6379-457F-BC9A-F33A5570672F}">
      <dsp:nvSpPr>
        <dsp:cNvPr id="0" name=""/>
        <dsp:cNvSpPr/>
      </dsp:nvSpPr>
      <dsp:spPr>
        <a:xfrm>
          <a:off x="6365974" y="3092430"/>
          <a:ext cx="5406401" cy="2708728"/>
        </a:xfrm>
        <a:prstGeom prst="rect">
          <a:avLst/>
        </a:prstGeom>
        <a:solidFill>
          <a:schemeClr val="lt1">
            <a:alpha val="40000"/>
            <a:hueOff val="0"/>
            <a:satOff val="0"/>
            <a:lumOff val="0"/>
            <a:alphaOff val="0"/>
          </a:schemeClr>
        </a:solidFill>
        <a:ln w="6350" cap="flat" cmpd="sng" algn="ctr">
          <a:solidFill>
            <a:schemeClr val="accent5"/>
          </a:solidFill>
          <a:prstDash val="solid"/>
          <a:miter lim="800000"/>
        </a:ln>
        <a:effectLst/>
      </dsp:spPr>
      <dsp:style>
        <a:lnRef idx="1">
          <a:scrgbClr r="0" g="0" b="0"/>
        </a:lnRef>
        <a:fillRef idx="1">
          <a:scrgbClr r="0" g="0" b="0"/>
        </a:fillRef>
        <a:effectRef idx="0">
          <a:scrgbClr r="0" g="0" b="0"/>
        </a:effectRef>
        <a:fontRef idx="minor"/>
      </dsp:style>
    </dsp:sp>
    <dsp:sp modelId="{BE9CE80A-2F42-4494-9F6A-B57766332968}">
      <dsp:nvSpPr>
        <dsp:cNvPr id="0" name=""/>
        <dsp:cNvSpPr/>
      </dsp:nvSpPr>
      <dsp:spPr>
        <a:xfrm>
          <a:off x="6383416" y="3232520"/>
          <a:ext cx="5371517" cy="1715821"/>
        </a:xfrm>
        <a:prstGeom prst="rect">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1CCE971-5554-411A-AFD3-887A3D31D372}">
      <dsp:nvSpPr>
        <dsp:cNvPr id="0" name=""/>
        <dsp:cNvSpPr/>
      </dsp:nvSpPr>
      <dsp:spPr>
        <a:xfrm>
          <a:off x="6383416" y="5212336"/>
          <a:ext cx="5371517" cy="448732"/>
        </a:xfrm>
        <a:prstGeom prst="rect">
          <a:avLst/>
        </a:prstGeom>
        <a:solidFill>
          <a:schemeClr val="accent2">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altLang="en-US" sz="1800" b="1" kern="1200" dirty="0"/>
            <a:t>Righting Reaction/Scapula Set/</a:t>
          </a:r>
          <a:r>
            <a:rPr kumimoji="1" lang="ja-JP" altLang="en-US" sz="1800" b="1" kern="1200" dirty="0"/>
            <a:t>上肢</a:t>
          </a:r>
          <a:r>
            <a:rPr kumimoji="1" lang="en-US" altLang="en-US" sz="1800" b="1" kern="1200" dirty="0"/>
            <a:t>Active</a:t>
          </a:r>
          <a:r>
            <a:rPr kumimoji="1" lang="ja-JP" altLang="en-US" sz="1800" b="1" kern="1200" dirty="0"/>
            <a:t>支持</a:t>
          </a:r>
        </a:p>
      </dsp:txBody>
      <dsp:txXfrm>
        <a:off x="6383416" y="5212336"/>
        <a:ext cx="5371517" cy="448732"/>
      </dsp:txXfrm>
    </dsp:sp>
    <dsp:sp modelId="{7F22CC23-7554-4BDB-9857-7649321BF223}">
      <dsp:nvSpPr>
        <dsp:cNvPr id="0" name=""/>
        <dsp:cNvSpPr/>
      </dsp:nvSpPr>
      <dsp:spPr>
        <a:xfrm>
          <a:off x="6383416" y="4948342"/>
          <a:ext cx="5371517" cy="26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t>③</a:t>
          </a:r>
          <a:r>
            <a:rPr kumimoji="1" lang="en-US" altLang="ja-JP" sz="1800" b="1" kern="1200"/>
            <a:t>On Elbow</a:t>
          </a:r>
          <a:endParaRPr kumimoji="1" lang="ja-JP" altLang="en-US" sz="1800" b="1" kern="1200"/>
        </a:p>
      </dsp:txBody>
      <dsp:txXfrm>
        <a:off x="6383416" y="4948342"/>
        <a:ext cx="5371517" cy="263993"/>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6EC8F-D5D0-4FA8-95ED-2BF3F3E4C7EC}" type="datetimeFigureOut">
              <a:rPr kumimoji="1" lang="ja-JP" altLang="en-US" smtClean="0"/>
              <a:t>2024/3/7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52969-8978-46F8-BA0C-4F72649BC9F9}" type="slidenum">
              <a:rPr kumimoji="1" lang="ja-JP" altLang="en-US" smtClean="0"/>
              <a:t>‹#›</a:t>
            </a:fld>
            <a:endParaRPr kumimoji="1" lang="ja-JP" altLang="en-US"/>
          </a:p>
        </p:txBody>
      </p:sp>
    </p:spTree>
    <p:extLst>
      <p:ext uri="{BB962C8B-B14F-4D97-AF65-F5344CB8AC3E}">
        <p14:creationId xmlns:p14="http://schemas.microsoft.com/office/powerpoint/2010/main" val="150827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D52969-8978-46F8-BA0C-4F72649BC9F9}" type="slidenum">
              <a:rPr kumimoji="1" lang="ja-JP" altLang="en-US" smtClean="0"/>
              <a:t>1</a:t>
            </a:fld>
            <a:endParaRPr kumimoji="1" lang="ja-JP" altLang="en-US"/>
          </a:p>
        </p:txBody>
      </p:sp>
    </p:spTree>
    <p:extLst>
      <p:ext uri="{BB962C8B-B14F-4D97-AF65-F5344CB8AC3E}">
        <p14:creationId xmlns:p14="http://schemas.microsoft.com/office/powerpoint/2010/main" val="38616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D52969-8978-46F8-BA0C-4F72649BC9F9}" type="slidenum">
              <a:rPr kumimoji="1" lang="ja-JP" altLang="en-US" smtClean="0"/>
              <a:t>2</a:t>
            </a:fld>
            <a:endParaRPr kumimoji="1" lang="ja-JP" altLang="en-US"/>
          </a:p>
        </p:txBody>
      </p:sp>
    </p:spTree>
    <p:extLst>
      <p:ext uri="{BB962C8B-B14F-4D97-AF65-F5344CB8AC3E}">
        <p14:creationId xmlns:p14="http://schemas.microsoft.com/office/powerpoint/2010/main" val="215305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AD52969-8978-46F8-BA0C-4F72649BC9F9}" type="slidenum">
              <a:rPr kumimoji="1" lang="ja-JP" altLang="en-US" smtClean="0"/>
              <a:t>6</a:t>
            </a:fld>
            <a:endParaRPr kumimoji="1" lang="ja-JP" altLang="en-US"/>
          </a:p>
        </p:txBody>
      </p:sp>
    </p:spTree>
    <p:extLst>
      <p:ext uri="{BB962C8B-B14F-4D97-AF65-F5344CB8AC3E}">
        <p14:creationId xmlns:p14="http://schemas.microsoft.com/office/powerpoint/2010/main" val="256815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F095D1-7E28-4D73-A267-CF5230CCA4E7}" type="slidenum">
              <a:rPr kumimoji="1" lang="ja-JP" altLang="en-US" smtClean="0"/>
              <a:t>9</a:t>
            </a:fld>
            <a:endParaRPr kumimoji="1" lang="ja-JP" altLang="en-US"/>
          </a:p>
        </p:txBody>
      </p:sp>
    </p:spTree>
    <p:extLst>
      <p:ext uri="{BB962C8B-B14F-4D97-AF65-F5344CB8AC3E}">
        <p14:creationId xmlns:p14="http://schemas.microsoft.com/office/powerpoint/2010/main" val="364258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F095D1-7E28-4D73-A267-CF5230CCA4E7}" type="slidenum">
              <a:rPr kumimoji="1" lang="ja-JP" altLang="en-US" smtClean="0"/>
              <a:t>10</a:t>
            </a:fld>
            <a:endParaRPr kumimoji="1" lang="ja-JP" altLang="en-US"/>
          </a:p>
        </p:txBody>
      </p:sp>
    </p:spTree>
    <p:extLst>
      <p:ext uri="{BB962C8B-B14F-4D97-AF65-F5344CB8AC3E}">
        <p14:creationId xmlns:p14="http://schemas.microsoft.com/office/powerpoint/2010/main" val="138655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323094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164360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353231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264154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138246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348760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258548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56995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47475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167426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E570393-B340-4577-BD85-EF7274DDDBEC}" type="datetimeFigureOut">
              <a:rPr kumimoji="1" lang="ja-JP" altLang="en-US" smtClean="0"/>
              <a:t>2024/3/7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203296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70393-B340-4577-BD85-EF7274DDDBEC}" type="datetimeFigureOut">
              <a:rPr kumimoji="1" lang="ja-JP" altLang="en-US" smtClean="0"/>
              <a:t>2024/3/7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497E4-7950-4D37-86A9-E424E727B283}" type="slidenum">
              <a:rPr kumimoji="1" lang="ja-JP" altLang="en-US" smtClean="0"/>
              <a:t>‹#›</a:t>
            </a:fld>
            <a:endParaRPr kumimoji="1" lang="ja-JP" altLang="en-US"/>
          </a:p>
        </p:txBody>
      </p:sp>
    </p:spTree>
    <p:extLst>
      <p:ext uri="{BB962C8B-B14F-4D97-AF65-F5344CB8AC3E}">
        <p14:creationId xmlns:p14="http://schemas.microsoft.com/office/powerpoint/2010/main" val="362145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web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web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2.png"/><Relationship Id="rId12" Type="http://schemas.microsoft.com/office/2007/relationships/hdphoto" Target="../media/hdphoto3.wdp"/><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4.png"/><Relationship Id="rId5" Type="http://schemas.openxmlformats.org/officeDocument/2006/relationships/diagramColors" Target="../diagrams/colors2.xml"/><Relationship Id="rId10" Type="http://schemas.microsoft.com/office/2007/relationships/hdphoto" Target="../media/hdphoto2.wdp"/><Relationship Id="rId4" Type="http://schemas.openxmlformats.org/officeDocument/2006/relationships/diagramQuickStyle" Target="../diagrams/quickStyle2.xml"/><Relationship Id="rId9" Type="http://schemas.openxmlformats.org/officeDocument/2006/relationships/image" Target="../media/image13.pn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図 2">
            <a:extLst>
              <a:ext uri="{FF2B5EF4-FFF2-40B4-BE49-F238E27FC236}">
                <a16:creationId xmlns:a16="http://schemas.microsoft.com/office/drawing/2014/main" id="{9EE58A7C-1E93-5972-2EA8-D0C72B968295}"/>
              </a:ext>
            </a:extLst>
          </p:cNvPr>
          <p:cNvPicPr>
            <a:picLocks noChangeAspect="1"/>
          </p:cNvPicPr>
          <p:nvPr/>
        </p:nvPicPr>
        <p:blipFill>
          <a:blip r:embed="rId3"/>
          <a:stretch>
            <a:fillRect/>
          </a:stretch>
        </p:blipFill>
        <p:spPr>
          <a:xfrm>
            <a:off x="10398050" y="153829"/>
            <a:ext cx="1793950" cy="1739422"/>
          </a:xfrm>
          <a:prstGeom prst="rect">
            <a:avLst/>
          </a:prstGeom>
        </p:spPr>
      </p:pic>
      <p:sp>
        <p:nvSpPr>
          <p:cNvPr id="9" name="正方形/長方形 8">
            <a:extLst>
              <a:ext uri="{FF2B5EF4-FFF2-40B4-BE49-F238E27FC236}">
                <a16:creationId xmlns:a16="http://schemas.microsoft.com/office/drawing/2014/main" id="{16DB3F5A-F92A-8320-4E19-87790A1F7B4E}"/>
              </a:ext>
            </a:extLst>
          </p:cNvPr>
          <p:cNvSpPr/>
          <p:nvPr/>
        </p:nvSpPr>
        <p:spPr>
          <a:xfrm rot="16200000">
            <a:off x="5541842" y="-53420"/>
            <a:ext cx="1110577" cy="12175989"/>
          </a:xfrm>
          <a:prstGeom prst="rect">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72C775BC-5AA7-ABCB-923C-E29387F7C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6911" y="4067049"/>
            <a:ext cx="3534182" cy="2911642"/>
          </a:xfrm>
          <a:prstGeom prst="rect">
            <a:avLst/>
          </a:prstGeom>
        </p:spPr>
      </p:pic>
      <p:cxnSp>
        <p:nvCxnSpPr>
          <p:cNvPr id="5" name="直線コネクタ 4">
            <a:extLst>
              <a:ext uri="{FF2B5EF4-FFF2-40B4-BE49-F238E27FC236}">
                <a16:creationId xmlns:a16="http://schemas.microsoft.com/office/drawing/2014/main" id="{2287D169-B432-4E17-62BA-1463BA46FE49}"/>
              </a:ext>
            </a:extLst>
          </p:cNvPr>
          <p:cNvCxnSpPr>
            <a:cxnSpLocks/>
          </p:cNvCxnSpPr>
          <p:nvPr/>
        </p:nvCxnSpPr>
        <p:spPr>
          <a:xfrm flipH="1">
            <a:off x="2201761" y="0"/>
            <a:ext cx="1" cy="6858000"/>
          </a:xfrm>
          <a:prstGeom prst="line">
            <a:avLst/>
          </a:prstGeom>
          <a:ln w="76200">
            <a:solidFill>
              <a:srgbClr val="FF0000">
                <a:alpha val="95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Uploaded image">
            <a:extLst>
              <a:ext uri="{FF2B5EF4-FFF2-40B4-BE49-F238E27FC236}">
                <a16:creationId xmlns:a16="http://schemas.microsoft.com/office/drawing/2014/main" id="{FDF0C119-27D7-C6F6-062C-28BB0F072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827" y="82501"/>
            <a:ext cx="5857655" cy="5857655"/>
          </a:xfrm>
          <a:prstGeom prst="ellipse">
            <a:avLst/>
          </a:prstGeom>
          <a:noFill/>
          <a:extLst>
            <a:ext uri="{909E8E84-426E-40DD-AFC4-6F175D3DCCD1}">
              <a14:hiddenFill xmlns:a14="http://schemas.microsoft.com/office/drawing/2010/main">
                <a:solidFill>
                  <a:srgbClr val="FFFFFF"/>
                </a:solidFill>
              </a14:hiddenFill>
            </a:ext>
          </a:extLst>
        </p:spPr>
      </p:pic>
      <p:sp>
        <p:nvSpPr>
          <p:cNvPr id="7" name="矢印: ストライプ 6"/>
          <p:cNvSpPr/>
          <p:nvPr/>
        </p:nvSpPr>
        <p:spPr>
          <a:xfrm>
            <a:off x="3165305" y="5479285"/>
            <a:ext cx="9017559" cy="1110579"/>
          </a:xfrm>
          <a:prstGeom prst="stripedRightArrow">
            <a:avLst>
              <a:gd name="adj1" fmla="val 100000"/>
              <a:gd name="adj2" fmla="val 0"/>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defTabSz="914400" eaLnBrk="1" fontAlgn="auto" latinLnBrk="0" hangingPunct="1">
              <a:lnSpc>
                <a:spcPct val="100000"/>
              </a:lnSpc>
              <a:spcBef>
                <a:spcPts val="0"/>
              </a:spcBef>
              <a:spcAft>
                <a:spcPts val="0"/>
              </a:spcAft>
              <a:buClrTx/>
              <a:buSzTx/>
              <a:tabLst/>
              <a:defRPr/>
            </a:pPr>
            <a:r>
              <a:rPr lang="ja-JP" altLang="en-US" sz="4400" b="1" kern="0" dirty="0">
                <a:solidFill>
                  <a:schemeClr val="bg1"/>
                </a:solidFill>
                <a:effectLst>
                  <a:outerShdw blurRad="38100" dist="38100" dir="2700000" algn="tl">
                    <a:srgbClr val="000000">
                      <a:alpha val="43137"/>
                    </a:srgbClr>
                  </a:outerShdw>
                </a:effectLst>
                <a:uFill>
                  <a:solidFill>
                    <a:srgbClr val="FF0000"/>
                  </a:solidFill>
                </a:uFill>
                <a:latin typeface="+mn-ea"/>
              </a:rPr>
              <a:t>　 寝返り </a:t>
            </a:r>
            <a:r>
              <a:rPr lang="en-US" altLang="ja-JP" sz="4400" b="1" kern="0" dirty="0">
                <a:solidFill>
                  <a:schemeClr val="bg1"/>
                </a:solidFill>
                <a:effectLst>
                  <a:outerShdw blurRad="38100" dist="38100" dir="2700000" algn="tl">
                    <a:srgbClr val="000000">
                      <a:alpha val="43137"/>
                    </a:srgbClr>
                  </a:outerShdw>
                </a:effectLst>
                <a:uFill>
                  <a:solidFill>
                    <a:srgbClr val="FF0000"/>
                  </a:solidFill>
                </a:uFill>
                <a:latin typeface="+mn-ea"/>
              </a:rPr>
              <a:t>/  </a:t>
            </a:r>
            <a:r>
              <a:rPr lang="ja-JP" altLang="en-US" sz="4400" b="1" kern="0" dirty="0">
                <a:solidFill>
                  <a:schemeClr val="bg1"/>
                </a:solidFill>
                <a:effectLst>
                  <a:outerShdw blurRad="38100" dist="38100" dir="2700000" algn="tl">
                    <a:srgbClr val="000000">
                      <a:alpha val="43137"/>
                    </a:srgbClr>
                  </a:outerShdw>
                </a:effectLst>
                <a:uFill>
                  <a:solidFill>
                    <a:srgbClr val="FF0000"/>
                  </a:solidFill>
                </a:uFill>
                <a:latin typeface="+mn-ea"/>
              </a:rPr>
              <a:t>起き上がり</a:t>
            </a:r>
            <a:r>
              <a:rPr lang="en-US" altLang="ja-JP" sz="4400" b="1" kern="0" dirty="0">
                <a:solidFill>
                  <a:schemeClr val="bg1"/>
                </a:solidFill>
                <a:effectLst>
                  <a:outerShdw blurRad="38100" dist="38100" dir="2700000" algn="tl">
                    <a:srgbClr val="000000">
                      <a:alpha val="43137"/>
                    </a:srgbClr>
                  </a:outerShdw>
                </a:effectLst>
                <a:uFill>
                  <a:solidFill>
                    <a:srgbClr val="FF0000"/>
                  </a:solidFill>
                </a:uFill>
                <a:latin typeface="+mn-ea"/>
              </a:rPr>
              <a:t>【</a:t>
            </a:r>
            <a:r>
              <a:rPr lang="ja-JP" altLang="en-US" sz="4400" b="1" kern="0" dirty="0">
                <a:solidFill>
                  <a:schemeClr val="bg1"/>
                </a:solidFill>
                <a:effectLst>
                  <a:outerShdw blurRad="38100" dist="38100" dir="2700000" algn="tl">
                    <a:srgbClr val="000000">
                      <a:alpha val="43137"/>
                    </a:srgbClr>
                  </a:outerShdw>
                </a:effectLst>
                <a:uFill>
                  <a:solidFill>
                    <a:srgbClr val="FF0000"/>
                  </a:solidFill>
                </a:uFill>
                <a:latin typeface="+mn-ea"/>
              </a:rPr>
              <a:t>症例</a:t>
            </a:r>
            <a:r>
              <a:rPr lang="en-US" altLang="ja-JP" sz="4400" b="1" kern="0" dirty="0">
                <a:solidFill>
                  <a:schemeClr val="bg1"/>
                </a:solidFill>
                <a:effectLst>
                  <a:outerShdw blurRad="38100" dist="38100" dir="2700000" algn="tl">
                    <a:srgbClr val="000000">
                      <a:alpha val="43137"/>
                    </a:srgbClr>
                  </a:outerShdw>
                </a:effectLst>
                <a:uFill>
                  <a:solidFill>
                    <a:srgbClr val="FF0000"/>
                  </a:solidFill>
                </a:uFill>
                <a:latin typeface="+mn-ea"/>
              </a:rPr>
              <a:t>】</a:t>
            </a:r>
          </a:p>
        </p:txBody>
      </p:sp>
    </p:spTree>
    <p:extLst>
      <p:ext uri="{BB962C8B-B14F-4D97-AF65-F5344CB8AC3E}">
        <p14:creationId xmlns:p14="http://schemas.microsoft.com/office/powerpoint/2010/main" val="17437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2528" y="1038442"/>
            <a:ext cx="12099851" cy="2390558"/>
          </a:xfrm>
          <a:prstGeom prst="rect">
            <a:avLst/>
          </a:prstGeom>
          <a:solidFill>
            <a:schemeClr val="bg1">
              <a:alpha val="50000"/>
            </a:schemeClr>
          </a:solidFill>
          <a:ln w="19050">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nSpc>
                <a:spcPct val="130000"/>
              </a:lnSpc>
              <a:buClr>
                <a:srgbClr val="FF0000"/>
              </a:buClr>
              <a:buFont typeface="Wingdings" panose="05000000000000000000" pitchFamily="2" charset="2"/>
              <a:buChar char="p"/>
            </a:pPr>
            <a:r>
              <a:rPr lang="ja-JP" altLang="en-US" b="1" dirty="0">
                <a:solidFill>
                  <a:schemeClr val="tx1"/>
                </a:solidFill>
              </a:rPr>
              <a:t>開始から</a:t>
            </a:r>
            <a:r>
              <a:rPr lang="en-US" altLang="ja-JP" b="1" dirty="0">
                <a:solidFill>
                  <a:schemeClr val="tx1"/>
                </a:solidFill>
              </a:rPr>
              <a:t>20</a:t>
            </a:r>
            <a:r>
              <a:rPr lang="ja-JP" altLang="en-US" b="1" dirty="0">
                <a:solidFill>
                  <a:schemeClr val="tx1"/>
                </a:solidFill>
              </a:rPr>
              <a:t>％の時点までの変化量を見てみると，体幹の床面に対する角度は</a:t>
            </a:r>
            <a:r>
              <a:rPr lang="en-US" altLang="ja-JP" b="1" dirty="0">
                <a:solidFill>
                  <a:schemeClr val="tx1"/>
                </a:solidFill>
              </a:rPr>
              <a:t>20.2°</a:t>
            </a:r>
            <a:r>
              <a:rPr lang="ja-JP" altLang="en-US" b="1" dirty="0">
                <a:solidFill>
                  <a:schemeClr val="tx1"/>
                </a:solidFill>
              </a:rPr>
              <a:t>，骨盤の床面に対する角度は</a:t>
            </a:r>
            <a:endParaRPr lang="en-US" altLang="ja-JP" b="1" dirty="0">
              <a:solidFill>
                <a:schemeClr val="tx1"/>
              </a:solidFill>
            </a:endParaRPr>
          </a:p>
          <a:p>
            <a:pPr>
              <a:lnSpc>
                <a:spcPct val="130000"/>
              </a:lnSpc>
              <a:buClr>
                <a:srgbClr val="FF0000"/>
              </a:buClr>
            </a:pPr>
            <a:r>
              <a:rPr lang="ja-JP" altLang="en-US" b="1" dirty="0">
                <a:solidFill>
                  <a:schemeClr val="tx1"/>
                </a:solidFill>
              </a:rPr>
              <a:t>　－</a:t>
            </a:r>
            <a:r>
              <a:rPr lang="en-US" altLang="ja-JP" b="1" dirty="0">
                <a:solidFill>
                  <a:schemeClr val="tx1"/>
                </a:solidFill>
              </a:rPr>
              <a:t>5.8°</a:t>
            </a:r>
            <a:r>
              <a:rPr lang="ja-JP" altLang="en-US" b="1" dirty="0">
                <a:solidFill>
                  <a:schemeClr val="tx1"/>
                </a:solidFill>
              </a:rPr>
              <a:t>であった．</a:t>
            </a:r>
            <a:endParaRPr lang="en-US" altLang="ja-JP" b="1" dirty="0">
              <a:solidFill>
                <a:schemeClr val="tx1"/>
              </a:solidFill>
            </a:endParaRPr>
          </a:p>
          <a:p>
            <a:pPr marL="285750" indent="-285750">
              <a:lnSpc>
                <a:spcPct val="130000"/>
              </a:lnSpc>
              <a:buClr>
                <a:srgbClr val="FF0000"/>
              </a:buClr>
              <a:buFont typeface="Wingdings" panose="05000000000000000000" pitchFamily="2" charset="2"/>
              <a:buChar char="p"/>
            </a:pPr>
            <a:r>
              <a:rPr lang="ja-JP" altLang="en-US" b="1" dirty="0">
                <a:solidFill>
                  <a:schemeClr val="tx1"/>
                </a:solidFill>
              </a:rPr>
              <a:t>開始から </a:t>
            </a:r>
            <a:r>
              <a:rPr lang="en-US" altLang="ja-JP" b="1" dirty="0">
                <a:solidFill>
                  <a:schemeClr val="tx1"/>
                </a:solidFill>
              </a:rPr>
              <a:t>20</a:t>
            </a:r>
            <a:r>
              <a:rPr lang="ja-JP" altLang="en-US" b="1" dirty="0">
                <a:solidFill>
                  <a:schemeClr val="tx1"/>
                </a:solidFill>
              </a:rPr>
              <a:t>％の時点までは，体幹の床面に対する角度の増大は骨盤の正の回転によるものではなく，</a:t>
            </a:r>
            <a:r>
              <a:rPr lang="ja-JP" altLang="en-US" b="1" u="sng" dirty="0">
                <a:solidFill>
                  <a:srgbClr val="FF0000"/>
                </a:solidFill>
                <a:effectLst>
                  <a:outerShdw blurRad="38100" dist="38100" dir="2700000" algn="tl">
                    <a:srgbClr val="000000">
                      <a:alpha val="43137"/>
                    </a:srgbClr>
                  </a:outerShdw>
                </a:effectLst>
              </a:rPr>
              <a:t>体幹の屈曲 運動によるもの</a:t>
            </a:r>
            <a:r>
              <a:rPr lang="ja-JP" altLang="en-US" b="1" dirty="0">
                <a:solidFill>
                  <a:schemeClr val="tx1"/>
                </a:solidFill>
              </a:rPr>
              <a:t>と考えられる．</a:t>
            </a:r>
            <a:endParaRPr lang="en-US" altLang="ja-JP" b="1" dirty="0">
              <a:solidFill>
                <a:schemeClr val="tx1"/>
              </a:solidFill>
            </a:endParaRPr>
          </a:p>
          <a:p>
            <a:pPr marL="285750" indent="-285750">
              <a:lnSpc>
                <a:spcPct val="130000"/>
              </a:lnSpc>
              <a:buClr>
                <a:srgbClr val="FF0000"/>
              </a:buClr>
              <a:buFont typeface="Wingdings" panose="05000000000000000000" pitchFamily="2" charset="2"/>
              <a:buChar char="p"/>
            </a:pPr>
            <a:r>
              <a:rPr lang="ja-JP" altLang="en-US" b="1" dirty="0">
                <a:solidFill>
                  <a:schemeClr val="tx1"/>
                </a:solidFill>
              </a:rPr>
              <a:t>開始から</a:t>
            </a:r>
            <a:r>
              <a:rPr lang="en-US" altLang="ja-JP" b="1" dirty="0">
                <a:solidFill>
                  <a:schemeClr val="tx1"/>
                </a:solidFill>
              </a:rPr>
              <a:t>50</a:t>
            </a:r>
            <a:r>
              <a:rPr lang="ja-JP" altLang="en-US" b="1" dirty="0">
                <a:solidFill>
                  <a:schemeClr val="tx1"/>
                </a:solidFill>
              </a:rPr>
              <a:t>％以降の体幹の床面に対する角度の増大は，体幹の屈曲によるものではなく，ほぼ</a:t>
            </a:r>
            <a:r>
              <a:rPr lang="ja-JP" altLang="en-US" b="1" u="sng" dirty="0">
                <a:solidFill>
                  <a:srgbClr val="FF0000"/>
                </a:solidFill>
                <a:effectLst>
                  <a:outerShdw blurRad="38100" dist="38100" dir="2700000" algn="tl">
                    <a:srgbClr val="000000">
                      <a:alpha val="43137"/>
                    </a:srgbClr>
                  </a:outerShdw>
                </a:effectLst>
              </a:rPr>
              <a:t>骨盤の正の回転</a:t>
            </a:r>
            <a:r>
              <a:rPr lang="ja-JP" altLang="en-US" b="1" dirty="0">
                <a:solidFill>
                  <a:schemeClr val="tx1"/>
                </a:solidFill>
              </a:rPr>
              <a:t>の影響が考えられる．</a:t>
            </a:r>
            <a:endParaRPr kumimoji="1" lang="ja-JP" altLang="en-US" b="1" dirty="0">
              <a:solidFill>
                <a:schemeClr val="tx1"/>
              </a:solidFill>
            </a:endParaRPr>
          </a:p>
        </p:txBody>
      </p:sp>
      <p:pic>
        <p:nvPicPr>
          <p:cNvPr id="5" name="図 4">
            <a:extLst>
              <a:ext uri="{FF2B5EF4-FFF2-40B4-BE49-F238E27FC236}">
                <a16:creationId xmlns:a16="http://schemas.microsoft.com/office/drawing/2014/main" id="{DFCF7977-0AF9-A442-0262-2D36976AFBDF}"/>
              </a:ext>
            </a:extLst>
          </p:cNvPr>
          <p:cNvPicPr>
            <a:picLocks noChangeAspect="1"/>
          </p:cNvPicPr>
          <p:nvPr/>
        </p:nvPicPr>
        <p:blipFill>
          <a:blip r:embed="rId3"/>
          <a:stretch>
            <a:fillRect/>
          </a:stretch>
        </p:blipFill>
        <p:spPr>
          <a:xfrm>
            <a:off x="537895" y="3387759"/>
            <a:ext cx="11116209" cy="3021210"/>
          </a:xfrm>
          <a:prstGeom prst="rect">
            <a:avLst/>
          </a:prstGeom>
        </p:spPr>
      </p:pic>
      <p:sp>
        <p:nvSpPr>
          <p:cNvPr id="2" name="正方形/長方形 1">
            <a:extLst>
              <a:ext uri="{FF2B5EF4-FFF2-40B4-BE49-F238E27FC236}">
                <a16:creationId xmlns:a16="http://schemas.microsoft.com/office/drawing/2014/main" id="{04504BC9-FF79-DD28-4E65-504CA38AD670}"/>
              </a:ext>
            </a:extLst>
          </p:cNvPr>
          <p:cNvSpPr/>
          <p:nvPr/>
        </p:nvSpPr>
        <p:spPr>
          <a:xfrm>
            <a:off x="753062" y="668351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b="1" dirty="0">
                <a:solidFill>
                  <a:schemeClr val="tx1"/>
                </a:solidFill>
              </a:rPr>
              <a:t>大谷拓哉・他：起き上がり動作における関節運動の分析</a:t>
            </a:r>
            <a:r>
              <a:rPr lang="en-US" altLang="ja-JP" sz="900" b="1" dirty="0">
                <a:solidFill>
                  <a:schemeClr val="tx1"/>
                </a:solidFill>
              </a:rPr>
              <a:t>.</a:t>
            </a:r>
            <a:r>
              <a:rPr lang="ja-JP" altLang="en-US" sz="900" b="1" dirty="0">
                <a:solidFill>
                  <a:schemeClr val="tx1"/>
                </a:solidFill>
              </a:rPr>
              <a:t>理学療法科学</a:t>
            </a:r>
            <a:r>
              <a:rPr lang="en-US" altLang="ja-JP" sz="900" b="1" dirty="0">
                <a:solidFill>
                  <a:schemeClr val="tx1"/>
                </a:solidFill>
              </a:rPr>
              <a:t>33</a:t>
            </a:r>
            <a:r>
              <a:rPr lang="ja-JP" altLang="en-US" sz="900" b="1" dirty="0">
                <a:solidFill>
                  <a:schemeClr val="tx1"/>
                </a:solidFill>
              </a:rPr>
              <a:t>（</a:t>
            </a:r>
            <a:r>
              <a:rPr lang="en-US" altLang="ja-JP" sz="900" b="1" dirty="0">
                <a:solidFill>
                  <a:schemeClr val="tx1"/>
                </a:solidFill>
              </a:rPr>
              <a:t>4</a:t>
            </a:r>
            <a:r>
              <a:rPr lang="ja-JP" altLang="en-US" sz="900" b="1" dirty="0">
                <a:solidFill>
                  <a:schemeClr val="tx1"/>
                </a:solidFill>
              </a:rPr>
              <a:t>）</a:t>
            </a:r>
            <a:r>
              <a:rPr lang="en-US" altLang="ja-JP" sz="900" b="1" dirty="0">
                <a:solidFill>
                  <a:schemeClr val="tx1"/>
                </a:solidFill>
              </a:rPr>
              <a:t>:713-718.2018</a:t>
            </a:r>
          </a:p>
        </p:txBody>
      </p:sp>
      <p:grpSp>
        <p:nvGrpSpPr>
          <p:cNvPr id="6" name="グループ化 5">
            <a:extLst>
              <a:ext uri="{FF2B5EF4-FFF2-40B4-BE49-F238E27FC236}">
                <a16:creationId xmlns:a16="http://schemas.microsoft.com/office/drawing/2014/main" id="{2505D7F9-530D-6E11-EDCB-16FD1029A47C}"/>
              </a:ext>
            </a:extLst>
          </p:cNvPr>
          <p:cNvGrpSpPr/>
          <p:nvPr/>
        </p:nvGrpSpPr>
        <p:grpSpPr>
          <a:xfrm>
            <a:off x="0" y="0"/>
            <a:ext cx="12192000" cy="794307"/>
            <a:chOff x="0" y="0"/>
            <a:chExt cx="12192000" cy="794307"/>
          </a:xfrm>
        </p:grpSpPr>
        <p:sp>
          <p:nvSpPr>
            <p:cNvPr id="7" name="正方形/長方形 6">
              <a:extLst>
                <a:ext uri="{FF2B5EF4-FFF2-40B4-BE49-F238E27FC236}">
                  <a16:creationId xmlns:a16="http://schemas.microsoft.com/office/drawing/2014/main" id="{49E81AAF-0F70-DEBA-D5A5-15433178115F}"/>
                </a:ext>
              </a:extLst>
            </p:cNvPr>
            <p:cNvSpPr/>
            <p:nvPr/>
          </p:nvSpPr>
          <p:spPr>
            <a:xfrm>
              <a:off x="0" y="435767"/>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体幹の屈曲運動</a:t>
              </a:r>
            </a:p>
          </p:txBody>
        </p:sp>
        <p:cxnSp>
          <p:nvCxnSpPr>
            <p:cNvPr id="8" name="直線コネクタ 7">
              <a:extLst>
                <a:ext uri="{FF2B5EF4-FFF2-40B4-BE49-F238E27FC236}">
                  <a16:creationId xmlns:a16="http://schemas.microsoft.com/office/drawing/2014/main" id="{EFC0BEDB-6023-B309-E978-AFD30D5475E1}"/>
                </a:ext>
              </a:extLst>
            </p:cNvPr>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81AEF29E-5F5B-6161-53F9-C18208260936}"/>
                </a:ext>
              </a:extLst>
            </p:cNvPr>
            <p:cNvGrpSpPr/>
            <p:nvPr/>
          </p:nvGrpSpPr>
          <p:grpSpPr>
            <a:xfrm>
              <a:off x="11438938" y="0"/>
              <a:ext cx="753062" cy="749684"/>
              <a:chOff x="2577737" y="461555"/>
              <a:chExt cx="3780000" cy="3779125"/>
            </a:xfrm>
            <a:solidFill>
              <a:srgbClr val="C00000"/>
            </a:solidFill>
            <a:effectLst/>
          </p:grpSpPr>
          <p:sp>
            <p:nvSpPr>
              <p:cNvPr id="11" name="正方形/長方形 10">
                <a:extLst>
                  <a:ext uri="{FF2B5EF4-FFF2-40B4-BE49-F238E27FC236}">
                    <a16:creationId xmlns:a16="http://schemas.microsoft.com/office/drawing/2014/main" id="{78A80CCE-F195-B49D-62F1-92E1355413FE}"/>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2" name="正方形/長方形 11">
                <a:extLst>
                  <a:ext uri="{FF2B5EF4-FFF2-40B4-BE49-F238E27FC236}">
                    <a16:creationId xmlns:a16="http://schemas.microsoft.com/office/drawing/2014/main" id="{7D2A4ED7-552C-F080-CE10-B791FFD1DEA6}"/>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3" name="正方形/長方形 22">
                <a:extLst>
                  <a:ext uri="{FF2B5EF4-FFF2-40B4-BE49-F238E27FC236}">
                    <a16:creationId xmlns:a16="http://schemas.microsoft.com/office/drawing/2014/main" id="{FBFB398F-D945-9CDF-EED3-82F5FE41AA26}"/>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4" name="正方形/長方形 23">
                <a:extLst>
                  <a:ext uri="{FF2B5EF4-FFF2-40B4-BE49-F238E27FC236}">
                    <a16:creationId xmlns:a16="http://schemas.microsoft.com/office/drawing/2014/main" id="{863BAA1D-70A0-9BE3-CDCA-68ED9DFE7571}"/>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0" name="正方形/長方形 9">
              <a:extLst>
                <a:ext uri="{FF2B5EF4-FFF2-40B4-BE49-F238E27FC236}">
                  <a16:creationId xmlns:a16="http://schemas.microsoft.com/office/drawing/2014/main" id="{8C69190E-3AF7-0C82-2E21-0AEAE452D638}"/>
                </a:ext>
              </a:extLst>
            </p:cNvPr>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Tree>
    <p:extLst>
      <p:ext uri="{BB962C8B-B14F-4D97-AF65-F5344CB8AC3E}">
        <p14:creationId xmlns:p14="http://schemas.microsoft.com/office/powerpoint/2010/main" val="180374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0" y="0"/>
            <a:ext cx="12192000" cy="814932"/>
            <a:chOff x="0" y="0"/>
            <a:chExt cx="12192000" cy="814932"/>
          </a:xfrm>
        </p:grpSpPr>
        <p:sp>
          <p:nvSpPr>
            <p:cNvPr id="13" name="正方形/長方形 12"/>
            <p:cNvSpPr/>
            <p:nvPr/>
          </p:nvSpPr>
          <p:spPr>
            <a:xfrm>
              <a:off x="0" y="456392"/>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治療ポイント①</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p:cNvCxnSpPr/>
            <p:nvPr/>
          </p:nvCxnSpPr>
          <p:spPr>
            <a:xfrm flipV="1">
              <a:off x="0" y="341879"/>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1438938" y="0"/>
              <a:ext cx="753062" cy="749684"/>
              <a:chOff x="2577737" y="461555"/>
              <a:chExt cx="3780000" cy="3779125"/>
            </a:xfrm>
            <a:solidFill>
              <a:srgbClr val="C00000"/>
            </a:solidFill>
            <a:effectLst/>
          </p:grpSpPr>
          <p:sp>
            <p:nvSpPr>
              <p:cNvPr id="18" name="正方形/長方形 17"/>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3" name="テキスト ボックス 2">
            <a:extLst>
              <a:ext uri="{FF2B5EF4-FFF2-40B4-BE49-F238E27FC236}">
                <a16:creationId xmlns:a16="http://schemas.microsoft.com/office/drawing/2014/main" id="{F6316BF6-C747-910E-3DFD-70B287DAE9F7}"/>
              </a:ext>
            </a:extLst>
          </p:cNvPr>
          <p:cNvSpPr txBox="1"/>
          <p:nvPr/>
        </p:nvSpPr>
        <p:spPr>
          <a:xfrm>
            <a:off x="260653" y="1266210"/>
            <a:ext cx="6362909" cy="4747903"/>
          </a:xfrm>
          <a:prstGeom prst="rect">
            <a:avLst/>
          </a:prstGeom>
          <a:noFill/>
        </p:spPr>
        <p:txBody>
          <a:bodyPr wrap="square">
            <a:spAutoFit/>
          </a:bodyPr>
          <a:lstStyle/>
          <a:p>
            <a:pPr marL="342900" indent="-342900">
              <a:lnSpc>
                <a:spcPct val="130000"/>
              </a:lnSpc>
              <a:buClr>
                <a:srgbClr val="FF0000"/>
              </a:buClr>
              <a:buFont typeface="Wingdings" panose="05000000000000000000" pitchFamily="2" charset="2"/>
              <a:buChar char="p"/>
            </a:pPr>
            <a:r>
              <a:rPr lang="en-US" altLang="ja-JP" b="1" i="0" dirty="0">
                <a:solidFill>
                  <a:srgbClr val="212121"/>
                </a:solidFill>
                <a:effectLst/>
              </a:rPr>
              <a:t>Core stabilization exercises (CSE) </a:t>
            </a:r>
            <a:r>
              <a:rPr lang="ja-JP" altLang="en-US" b="1" i="0" dirty="0">
                <a:solidFill>
                  <a:srgbClr val="212121"/>
                </a:solidFill>
                <a:effectLst/>
              </a:rPr>
              <a:t>と</a:t>
            </a:r>
            <a:r>
              <a:rPr lang="en-US" altLang="ja-JP" b="1" i="0" dirty="0">
                <a:solidFill>
                  <a:srgbClr val="212121"/>
                </a:solidFill>
                <a:effectLst/>
              </a:rPr>
              <a:t>Strengthening exercise (STE)</a:t>
            </a:r>
            <a:r>
              <a:rPr lang="ja-JP" altLang="en-US" b="1" i="0" dirty="0">
                <a:solidFill>
                  <a:srgbClr val="212121"/>
                </a:solidFill>
                <a:effectLst/>
              </a:rPr>
              <a:t>を実施し，</a:t>
            </a:r>
            <a:r>
              <a:rPr lang="ja-JP" altLang="en-US" b="1" dirty="0">
                <a:solidFill>
                  <a:srgbClr val="212121"/>
                </a:solidFill>
              </a:rPr>
              <a:t> </a:t>
            </a:r>
            <a:r>
              <a:rPr lang="ja-JP" altLang="en-US" b="1" i="0" dirty="0">
                <a:solidFill>
                  <a:srgbClr val="212121"/>
                </a:solidFill>
                <a:effectLst/>
              </a:rPr>
              <a:t>固有受容感覚，立位バランス，腹横筋・腰部多裂筋の厚さ，疼痛などを比較した研究．</a:t>
            </a:r>
            <a:endParaRPr lang="en-US" altLang="ja-JP" b="1" i="0" dirty="0">
              <a:solidFill>
                <a:srgbClr val="212121"/>
              </a:solidFill>
              <a:effectLst/>
            </a:endParaRPr>
          </a:p>
          <a:p>
            <a:pPr>
              <a:lnSpc>
                <a:spcPct val="130000"/>
              </a:lnSpc>
              <a:buClr>
                <a:srgbClr val="FF0000"/>
              </a:buClr>
            </a:pPr>
            <a:endParaRPr lang="en-US" altLang="ja-JP" b="1" dirty="0">
              <a:solidFill>
                <a:srgbClr val="212121"/>
              </a:solidFill>
            </a:endParaRPr>
          </a:p>
          <a:p>
            <a:pPr marL="342900" indent="-342900">
              <a:lnSpc>
                <a:spcPct val="130000"/>
              </a:lnSpc>
              <a:buClr>
                <a:srgbClr val="FF0000"/>
              </a:buClr>
              <a:buFont typeface="Wingdings" panose="05000000000000000000" pitchFamily="2" charset="2"/>
              <a:buChar char="p"/>
            </a:pPr>
            <a:r>
              <a:rPr lang="en-US" altLang="ja-JP" b="1" i="0" dirty="0">
                <a:effectLst/>
                <a:latin typeface="Cambria" panose="02040503050406030204" pitchFamily="18" charset="0"/>
              </a:rPr>
              <a:t>4</a:t>
            </a:r>
            <a:r>
              <a:rPr lang="ja-JP" altLang="en-US" b="1" i="0" dirty="0">
                <a:effectLst/>
                <a:latin typeface="Cambria" panose="02040503050406030204" pitchFamily="18" charset="0"/>
              </a:rPr>
              <a:t>週間のトレーニング後，</a:t>
            </a:r>
            <a:r>
              <a:rPr lang="en-US" altLang="ja-JP" b="1" i="0" dirty="0">
                <a:effectLst/>
                <a:latin typeface="Cambria" panose="02040503050406030204" pitchFamily="18" charset="0"/>
              </a:rPr>
              <a:t>CSE</a:t>
            </a:r>
            <a:r>
              <a:rPr lang="ja-JP" altLang="en-US" b="1" dirty="0">
                <a:latin typeface="Cambria" panose="02040503050406030204" pitchFamily="18" charset="0"/>
              </a:rPr>
              <a:t>群</a:t>
            </a:r>
            <a:r>
              <a:rPr lang="ja-JP" altLang="en-US" b="1" i="0" dirty="0">
                <a:effectLst/>
                <a:latin typeface="Cambria" panose="02040503050406030204" pitchFamily="18" charset="0"/>
              </a:rPr>
              <a:t>は</a:t>
            </a:r>
            <a:r>
              <a:rPr lang="en-US" altLang="ja-JP" b="1" i="0" dirty="0">
                <a:effectLst/>
                <a:latin typeface="Cambria" panose="02040503050406030204" pitchFamily="18" charset="0"/>
              </a:rPr>
              <a:t>STE</a:t>
            </a:r>
            <a:r>
              <a:rPr lang="ja-JP" altLang="en-US" b="1" i="0" dirty="0">
                <a:effectLst/>
                <a:latin typeface="Cambria" panose="02040503050406030204" pitchFamily="18" charset="0"/>
              </a:rPr>
              <a:t>群よりも固有受容感覚の大幅な改善を示した．</a:t>
            </a:r>
            <a:r>
              <a:rPr lang="en-US" altLang="ja-JP" b="1" i="0" dirty="0">
                <a:effectLst/>
                <a:latin typeface="Cambria" panose="02040503050406030204" pitchFamily="18" charset="0"/>
              </a:rPr>
              <a:t>CSE</a:t>
            </a:r>
            <a:r>
              <a:rPr lang="ja-JP" altLang="en-US" b="1" dirty="0">
                <a:latin typeface="Cambria" panose="02040503050406030204" pitchFamily="18" charset="0"/>
              </a:rPr>
              <a:t>群</a:t>
            </a:r>
            <a:r>
              <a:rPr lang="ja-JP" altLang="en-US" b="1" i="0" dirty="0">
                <a:effectLst/>
                <a:latin typeface="Cambria" panose="02040503050406030204" pitchFamily="18" charset="0"/>
              </a:rPr>
              <a:t>では，腹横筋と</a:t>
            </a:r>
            <a:r>
              <a:rPr lang="ja-JP" altLang="en-US" b="1" dirty="0">
                <a:latin typeface="Cambria" panose="02040503050406030204" pitchFamily="18" charset="0"/>
              </a:rPr>
              <a:t>腰部多裂</a:t>
            </a:r>
            <a:r>
              <a:rPr lang="ja-JP" altLang="en-US" b="1" i="0" dirty="0">
                <a:effectLst/>
                <a:latin typeface="Cambria" panose="02040503050406030204" pitchFamily="18" charset="0"/>
              </a:rPr>
              <a:t>筋のトレーニングに重点がおかれ，これらの筋肉の活性化と筋紡錘・関節受容体への刺激</a:t>
            </a:r>
            <a:r>
              <a:rPr lang="ja-JP" altLang="en-US" b="1" dirty="0">
                <a:latin typeface="Cambria" panose="02040503050406030204" pitchFamily="18" charset="0"/>
              </a:rPr>
              <a:t>により</a:t>
            </a:r>
            <a:r>
              <a:rPr lang="ja-JP" altLang="en-US" b="1" i="0" dirty="0">
                <a:effectLst/>
                <a:latin typeface="Cambria" panose="02040503050406030204" pitchFamily="18" charset="0"/>
              </a:rPr>
              <a:t>，運動の精度が向上し，正確な関節の再配置が</a:t>
            </a:r>
            <a:r>
              <a:rPr lang="ja-JP" altLang="en-US" b="1" dirty="0">
                <a:latin typeface="Cambria" panose="02040503050406030204" pitchFamily="18" charset="0"/>
              </a:rPr>
              <a:t>可能になった．</a:t>
            </a:r>
            <a:endParaRPr lang="en-US" altLang="ja-JP" b="1" dirty="0">
              <a:latin typeface="Cambria" panose="02040503050406030204" pitchFamily="18" charset="0"/>
            </a:endParaRPr>
          </a:p>
          <a:p>
            <a:pPr marL="342900" indent="-342900">
              <a:lnSpc>
                <a:spcPct val="130000"/>
              </a:lnSpc>
              <a:buClr>
                <a:srgbClr val="FF0000"/>
              </a:buClr>
              <a:buFont typeface="Wingdings" panose="05000000000000000000" pitchFamily="2" charset="2"/>
              <a:buChar char="p"/>
            </a:pPr>
            <a:endParaRPr lang="en-US" altLang="ja-JP" b="1" dirty="0">
              <a:latin typeface="Cambria" panose="02040503050406030204" pitchFamily="18" charset="0"/>
            </a:endParaRPr>
          </a:p>
          <a:p>
            <a:pPr marL="342900" indent="-342900">
              <a:lnSpc>
                <a:spcPct val="130000"/>
              </a:lnSpc>
              <a:buClr>
                <a:srgbClr val="FF0000"/>
              </a:buClr>
              <a:buFont typeface="Wingdings" panose="05000000000000000000" pitchFamily="2" charset="2"/>
              <a:buChar char="p"/>
            </a:pPr>
            <a:r>
              <a:rPr lang="ja-JP" altLang="en-US" b="1" i="0" dirty="0">
                <a:solidFill>
                  <a:srgbClr val="212121"/>
                </a:solidFill>
                <a:effectLst/>
                <a:latin typeface="Cambria" panose="02040503050406030204" pitchFamily="18" charset="0"/>
              </a:rPr>
              <a:t>グループ間分析では，</a:t>
            </a:r>
            <a:r>
              <a:rPr lang="en-US" altLang="ja-JP" b="1" i="0" dirty="0">
                <a:solidFill>
                  <a:srgbClr val="212121"/>
                </a:solidFill>
                <a:effectLst/>
                <a:latin typeface="Cambria" panose="02040503050406030204" pitchFamily="18" charset="0"/>
              </a:rPr>
              <a:t>CSE</a:t>
            </a:r>
            <a:r>
              <a:rPr lang="ja-JP" altLang="en-US" b="1" dirty="0">
                <a:solidFill>
                  <a:srgbClr val="212121"/>
                </a:solidFill>
                <a:latin typeface="Cambria" panose="02040503050406030204" pitchFamily="18" charset="0"/>
              </a:rPr>
              <a:t>群</a:t>
            </a:r>
            <a:r>
              <a:rPr lang="ja-JP" altLang="en-US" b="1" i="0" dirty="0">
                <a:solidFill>
                  <a:srgbClr val="212121"/>
                </a:solidFill>
                <a:effectLst/>
                <a:latin typeface="Cambria" panose="02040503050406030204" pitchFamily="18" charset="0"/>
              </a:rPr>
              <a:t>は，</a:t>
            </a:r>
            <a:r>
              <a:rPr lang="en-US" altLang="ja-JP" b="1" i="0" dirty="0">
                <a:solidFill>
                  <a:srgbClr val="212121"/>
                </a:solidFill>
                <a:effectLst/>
                <a:latin typeface="Cambria" panose="02040503050406030204" pitchFamily="18" charset="0"/>
              </a:rPr>
              <a:t>4</a:t>
            </a:r>
            <a:r>
              <a:rPr lang="ja-JP" altLang="en-US" b="1" i="0" dirty="0">
                <a:solidFill>
                  <a:srgbClr val="212121"/>
                </a:solidFill>
                <a:effectLst/>
                <a:latin typeface="Cambria" panose="02040503050406030204" pitchFamily="18" charset="0"/>
              </a:rPr>
              <a:t>週間の介入後のバランスコントロールの点で</a:t>
            </a:r>
            <a:r>
              <a:rPr lang="en-US" altLang="ja-JP" b="1" i="0" dirty="0">
                <a:solidFill>
                  <a:srgbClr val="212121"/>
                </a:solidFill>
                <a:effectLst/>
                <a:latin typeface="Cambria" panose="02040503050406030204" pitchFamily="18" charset="0"/>
              </a:rPr>
              <a:t>STE</a:t>
            </a:r>
            <a:r>
              <a:rPr lang="ja-JP" altLang="en-US" b="1" i="0" dirty="0">
                <a:solidFill>
                  <a:srgbClr val="212121"/>
                </a:solidFill>
                <a:effectLst/>
                <a:latin typeface="Cambria" panose="02040503050406030204" pitchFamily="18" charset="0"/>
              </a:rPr>
              <a:t>群よりも優れていることが示された．</a:t>
            </a:r>
            <a:endParaRPr lang="ja-JP" altLang="en-US" b="1" dirty="0"/>
          </a:p>
        </p:txBody>
      </p:sp>
      <p:sp>
        <p:nvSpPr>
          <p:cNvPr id="7" name="テキスト ボックス 6">
            <a:extLst>
              <a:ext uri="{FF2B5EF4-FFF2-40B4-BE49-F238E27FC236}">
                <a16:creationId xmlns:a16="http://schemas.microsoft.com/office/drawing/2014/main" id="{AC00C27B-0854-A0E1-5CB1-AFEC9E842F3C}"/>
              </a:ext>
            </a:extLst>
          </p:cNvPr>
          <p:cNvSpPr txBox="1"/>
          <p:nvPr/>
        </p:nvSpPr>
        <p:spPr>
          <a:xfrm>
            <a:off x="4673021" y="6465391"/>
            <a:ext cx="7518979" cy="369332"/>
          </a:xfrm>
          <a:prstGeom prst="rect">
            <a:avLst/>
          </a:prstGeom>
          <a:noFill/>
        </p:spPr>
        <p:txBody>
          <a:bodyPr wrap="square">
            <a:spAutoFit/>
          </a:bodyPr>
          <a:lstStyle/>
          <a:p>
            <a:pPr algn="l">
              <a:spcBef>
                <a:spcPts val="2000"/>
              </a:spcBef>
              <a:spcAft>
                <a:spcPts val="1000"/>
              </a:spcAft>
            </a:pPr>
            <a:r>
              <a:rPr lang="en-US" altLang="ja-JP" sz="900" b="1" i="0" dirty="0" err="1">
                <a:effectLst/>
                <a:latin typeface="游ゴシック" panose="020B0400000000000000" pitchFamily="50" charset="-128"/>
                <a:ea typeface="游ゴシック" panose="020B0400000000000000" pitchFamily="50" charset="-128"/>
              </a:rPr>
              <a:t>Su</a:t>
            </a:r>
            <a:r>
              <a:rPr lang="en-US" altLang="ja-JP" sz="900" b="1" i="0" dirty="0">
                <a:effectLst/>
                <a:latin typeface="游ゴシック" panose="020B0400000000000000" pitchFamily="50" charset="-128"/>
                <a:ea typeface="游ゴシック" panose="020B0400000000000000" pitchFamily="50" charset="-128"/>
              </a:rPr>
              <a:t> </a:t>
            </a:r>
            <a:r>
              <a:rPr lang="en-US" altLang="ja-JP" sz="900" b="1" i="0" dirty="0" err="1">
                <a:effectLst/>
                <a:latin typeface="游ゴシック" panose="020B0400000000000000" pitchFamily="50" charset="-128"/>
                <a:ea typeface="游ゴシック" panose="020B0400000000000000" pitchFamily="50" charset="-128"/>
              </a:rPr>
              <a:t>Su</a:t>
            </a:r>
            <a:r>
              <a:rPr lang="en-US" altLang="ja-JP" sz="900" b="1" i="0" dirty="0">
                <a:effectLst/>
                <a:latin typeface="游ゴシック" panose="020B0400000000000000" pitchFamily="50" charset="-128"/>
                <a:ea typeface="游ゴシック" panose="020B0400000000000000" pitchFamily="50" charset="-128"/>
              </a:rPr>
              <a:t> Hlaing et alia</a:t>
            </a:r>
            <a:r>
              <a:rPr lang="ja-JP" altLang="en-US" sz="900" b="1" i="0" dirty="0">
                <a:effectLst/>
                <a:latin typeface="游ゴシック" panose="020B0400000000000000" pitchFamily="50" charset="-128"/>
                <a:ea typeface="游ゴシック" panose="020B0400000000000000" pitchFamily="50" charset="-128"/>
              </a:rPr>
              <a:t>：</a:t>
            </a:r>
            <a:r>
              <a:rPr lang="en-US" altLang="ja-JP" sz="900" b="1" i="0" dirty="0">
                <a:effectLst/>
                <a:latin typeface="游ゴシック" panose="020B0400000000000000" pitchFamily="50" charset="-128"/>
                <a:ea typeface="游ゴシック" panose="020B0400000000000000" pitchFamily="50" charset="-128"/>
              </a:rPr>
              <a:t>Effects of core stabilization exercise and strengthening exercise on proprioception, balance, muscle thickness and pain related outcomes in patients with subacute nonspecific low back pain: a randomized controlled trial.</a:t>
            </a:r>
            <a:r>
              <a:rPr lang="ja-JP" altLang="en-US" sz="900" b="1" i="0" dirty="0">
                <a:effectLst/>
                <a:latin typeface="Helvetica Neue"/>
              </a:rPr>
              <a:t> </a:t>
            </a:r>
            <a:r>
              <a:rPr lang="en-US" altLang="ja-JP" sz="900" b="1" i="0" dirty="0">
                <a:effectLst/>
                <a:latin typeface="Helvetica Neue"/>
              </a:rPr>
              <a:t>2021; 22: 998.</a:t>
            </a:r>
            <a:endParaRPr lang="en-US" altLang="ja-JP" sz="900" b="1" i="0" dirty="0">
              <a:effectLst/>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1321433B-C348-CF27-C349-917EBF1BC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879" y="1266210"/>
            <a:ext cx="4826660" cy="4826660"/>
          </a:xfrm>
          <a:prstGeom prst="rect">
            <a:avLst/>
          </a:prstGeom>
        </p:spPr>
      </p:pic>
    </p:spTree>
    <p:extLst>
      <p:ext uri="{BB962C8B-B14F-4D97-AF65-F5344CB8AC3E}">
        <p14:creationId xmlns:p14="http://schemas.microsoft.com/office/powerpoint/2010/main" val="125074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0" y="0"/>
            <a:ext cx="12192000" cy="814932"/>
            <a:chOff x="0" y="0"/>
            <a:chExt cx="12192000" cy="814932"/>
          </a:xfrm>
        </p:grpSpPr>
        <p:sp>
          <p:nvSpPr>
            <p:cNvPr id="13" name="正方形/長方形 12"/>
            <p:cNvSpPr/>
            <p:nvPr/>
          </p:nvSpPr>
          <p:spPr>
            <a:xfrm>
              <a:off x="0" y="456392"/>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治療ポイント②</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p:cNvCxnSpPr/>
            <p:nvPr/>
          </p:nvCxnSpPr>
          <p:spPr>
            <a:xfrm flipV="1">
              <a:off x="0" y="341879"/>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1438938" y="0"/>
              <a:ext cx="753062" cy="749684"/>
              <a:chOff x="2577737" y="461555"/>
              <a:chExt cx="3780000" cy="3779125"/>
            </a:xfrm>
            <a:solidFill>
              <a:srgbClr val="C00000"/>
            </a:solidFill>
            <a:effectLst/>
          </p:grpSpPr>
          <p:sp>
            <p:nvSpPr>
              <p:cNvPr id="18" name="正方形/長方形 17"/>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5" name="テキスト ボックス 4">
            <a:extLst>
              <a:ext uri="{FF2B5EF4-FFF2-40B4-BE49-F238E27FC236}">
                <a16:creationId xmlns:a16="http://schemas.microsoft.com/office/drawing/2014/main" id="{45DE4FAD-3096-1E1E-2270-478DCA1B0CED}"/>
              </a:ext>
            </a:extLst>
          </p:cNvPr>
          <p:cNvSpPr txBox="1"/>
          <p:nvPr/>
        </p:nvSpPr>
        <p:spPr>
          <a:xfrm>
            <a:off x="348037" y="1626308"/>
            <a:ext cx="6079657" cy="4027706"/>
          </a:xfrm>
          <a:prstGeom prst="rect">
            <a:avLst/>
          </a:prstGeom>
          <a:noFill/>
        </p:spPr>
        <p:txBody>
          <a:bodyPr wrap="square">
            <a:spAutoFit/>
          </a:bodyPr>
          <a:lstStyle/>
          <a:p>
            <a:pPr marL="342900" indent="-342900">
              <a:lnSpc>
                <a:spcPct val="130000"/>
              </a:lnSpc>
              <a:buClr>
                <a:srgbClr val="FF0000"/>
              </a:buClr>
              <a:buFont typeface="Wingdings" panose="05000000000000000000" pitchFamily="2" charset="2"/>
              <a:buChar char="p"/>
            </a:pPr>
            <a:r>
              <a:rPr lang="ja-JP" altLang="en-US" b="1" dirty="0">
                <a:latin typeface="Söhne"/>
              </a:rPr>
              <a:t>固有受容感覚</a:t>
            </a:r>
            <a:r>
              <a:rPr lang="ja-JP" altLang="en-US" b="1" i="0" dirty="0">
                <a:effectLst/>
                <a:latin typeface="Söhne"/>
              </a:rPr>
              <a:t>は体性感覚システムの主要な要素であり，感覚入力，中枢処理，および姿勢制御のための運動出力の統合を提供</a:t>
            </a:r>
            <a:r>
              <a:rPr lang="ja-JP" altLang="en-US" b="1" dirty="0">
                <a:latin typeface="Söhne"/>
              </a:rPr>
              <a:t>する．</a:t>
            </a:r>
            <a:endParaRPr lang="en-US" altLang="ja-JP" b="1" dirty="0">
              <a:latin typeface="Söhne"/>
            </a:endParaRPr>
          </a:p>
          <a:p>
            <a:pPr marL="342900" indent="-342900">
              <a:lnSpc>
                <a:spcPct val="130000"/>
              </a:lnSpc>
              <a:buClr>
                <a:srgbClr val="FF0000"/>
              </a:buClr>
              <a:buFont typeface="Wingdings" panose="05000000000000000000" pitchFamily="2" charset="2"/>
              <a:buChar char="p"/>
            </a:pPr>
            <a:endParaRPr lang="en-US" altLang="ja-JP" b="1" dirty="0">
              <a:latin typeface="Söhne"/>
            </a:endParaRPr>
          </a:p>
          <a:p>
            <a:pPr marL="342900" indent="-342900">
              <a:lnSpc>
                <a:spcPct val="130000"/>
              </a:lnSpc>
              <a:buClr>
                <a:srgbClr val="FF0000"/>
              </a:buClr>
              <a:buFont typeface="Wingdings" panose="05000000000000000000" pitchFamily="2" charset="2"/>
              <a:buChar char="p"/>
            </a:pPr>
            <a:r>
              <a:rPr lang="ja-JP" altLang="en-US" b="1" i="0" dirty="0">
                <a:effectLst/>
                <a:latin typeface="Cambria" panose="02040503050406030204" pitchFamily="18" charset="0"/>
              </a:rPr>
              <a:t>固有受容感覚の鋭敏さが低下すると，中立的な姿勢，筋肉の調整および維持するスキルが低下し，それによってバランス制御が低下する可能性がある．</a:t>
            </a:r>
            <a:endParaRPr lang="en-US" altLang="ja-JP" b="1" i="0" dirty="0">
              <a:effectLst/>
              <a:latin typeface="Cambria" panose="02040503050406030204" pitchFamily="18" charset="0"/>
            </a:endParaRPr>
          </a:p>
          <a:p>
            <a:pPr marL="342900" indent="-342900">
              <a:lnSpc>
                <a:spcPct val="130000"/>
              </a:lnSpc>
              <a:buClr>
                <a:srgbClr val="FF0000"/>
              </a:buClr>
              <a:buFont typeface="Wingdings" panose="05000000000000000000" pitchFamily="2" charset="2"/>
              <a:buChar char="p"/>
            </a:pPr>
            <a:endParaRPr lang="en-US" altLang="ja-JP" b="1" i="0" dirty="0">
              <a:effectLst/>
              <a:latin typeface="Cambria" panose="02040503050406030204" pitchFamily="18" charset="0"/>
            </a:endParaRPr>
          </a:p>
          <a:p>
            <a:pPr marL="342900" indent="-342900">
              <a:lnSpc>
                <a:spcPct val="130000"/>
              </a:lnSpc>
              <a:buClr>
                <a:srgbClr val="FF0000"/>
              </a:buClr>
              <a:buFont typeface="Wingdings" panose="05000000000000000000" pitchFamily="2" charset="2"/>
              <a:buChar char="p"/>
            </a:pPr>
            <a:r>
              <a:rPr lang="en-US" altLang="ja-JP" b="1" i="0" dirty="0">
                <a:solidFill>
                  <a:srgbClr val="212121"/>
                </a:solidFill>
                <a:effectLst/>
                <a:latin typeface="Cambria" panose="02040503050406030204" pitchFamily="18" charset="0"/>
              </a:rPr>
              <a:t>CSE</a:t>
            </a:r>
            <a:r>
              <a:rPr lang="ja-JP" altLang="en-US" b="1" i="0" dirty="0">
                <a:solidFill>
                  <a:srgbClr val="212121"/>
                </a:solidFill>
                <a:effectLst/>
                <a:latin typeface="Cambria" panose="02040503050406030204" pitchFamily="18" charset="0"/>
              </a:rPr>
              <a:t>は，神経筋機能障害と運動感覚の意識を回復し，微調整された脊椎制御の再学習を可能にする体性感覚を改善するのに役立つ可能性がある．</a:t>
            </a:r>
            <a:endParaRPr lang="ja-JP" altLang="en-US" b="1" dirty="0"/>
          </a:p>
        </p:txBody>
      </p:sp>
      <p:sp>
        <p:nvSpPr>
          <p:cNvPr id="2" name="テキスト ボックス 1">
            <a:extLst>
              <a:ext uri="{FF2B5EF4-FFF2-40B4-BE49-F238E27FC236}">
                <a16:creationId xmlns:a16="http://schemas.microsoft.com/office/drawing/2014/main" id="{0C91EAA2-D976-38D9-49F6-D62BC0119FB8}"/>
              </a:ext>
            </a:extLst>
          </p:cNvPr>
          <p:cNvSpPr txBox="1"/>
          <p:nvPr/>
        </p:nvSpPr>
        <p:spPr>
          <a:xfrm>
            <a:off x="4673021" y="6465391"/>
            <a:ext cx="7518979" cy="369332"/>
          </a:xfrm>
          <a:prstGeom prst="rect">
            <a:avLst/>
          </a:prstGeom>
          <a:noFill/>
        </p:spPr>
        <p:txBody>
          <a:bodyPr wrap="square">
            <a:spAutoFit/>
          </a:bodyPr>
          <a:lstStyle/>
          <a:p>
            <a:pPr algn="l">
              <a:spcBef>
                <a:spcPts val="2000"/>
              </a:spcBef>
              <a:spcAft>
                <a:spcPts val="1000"/>
              </a:spcAft>
            </a:pPr>
            <a:r>
              <a:rPr lang="en-US" altLang="ja-JP" sz="900" b="1" i="0" dirty="0" err="1">
                <a:effectLst/>
                <a:latin typeface="游ゴシック" panose="020B0400000000000000" pitchFamily="50" charset="-128"/>
                <a:ea typeface="游ゴシック" panose="020B0400000000000000" pitchFamily="50" charset="-128"/>
              </a:rPr>
              <a:t>Su</a:t>
            </a:r>
            <a:r>
              <a:rPr lang="en-US" altLang="ja-JP" sz="900" b="1" i="0" dirty="0">
                <a:effectLst/>
                <a:latin typeface="游ゴシック" panose="020B0400000000000000" pitchFamily="50" charset="-128"/>
                <a:ea typeface="游ゴシック" panose="020B0400000000000000" pitchFamily="50" charset="-128"/>
              </a:rPr>
              <a:t> </a:t>
            </a:r>
            <a:r>
              <a:rPr lang="en-US" altLang="ja-JP" sz="900" b="1" i="0" dirty="0" err="1">
                <a:effectLst/>
                <a:latin typeface="游ゴシック" panose="020B0400000000000000" pitchFamily="50" charset="-128"/>
                <a:ea typeface="游ゴシック" panose="020B0400000000000000" pitchFamily="50" charset="-128"/>
              </a:rPr>
              <a:t>Su</a:t>
            </a:r>
            <a:r>
              <a:rPr lang="en-US" altLang="ja-JP" sz="900" b="1" i="0" dirty="0">
                <a:effectLst/>
                <a:latin typeface="游ゴシック" panose="020B0400000000000000" pitchFamily="50" charset="-128"/>
                <a:ea typeface="游ゴシック" panose="020B0400000000000000" pitchFamily="50" charset="-128"/>
              </a:rPr>
              <a:t> Hlaing et alia</a:t>
            </a:r>
            <a:r>
              <a:rPr lang="ja-JP" altLang="en-US" sz="900" b="1" i="0" dirty="0">
                <a:effectLst/>
                <a:latin typeface="游ゴシック" panose="020B0400000000000000" pitchFamily="50" charset="-128"/>
                <a:ea typeface="游ゴシック" panose="020B0400000000000000" pitchFamily="50" charset="-128"/>
              </a:rPr>
              <a:t>：</a:t>
            </a:r>
            <a:r>
              <a:rPr lang="en-US" altLang="ja-JP" sz="900" b="1" i="0" dirty="0">
                <a:effectLst/>
                <a:latin typeface="游ゴシック" panose="020B0400000000000000" pitchFamily="50" charset="-128"/>
                <a:ea typeface="游ゴシック" panose="020B0400000000000000" pitchFamily="50" charset="-128"/>
              </a:rPr>
              <a:t>Effects of core stabilization exercise and strengthening exercise on proprioception, balance, muscle thickness and pain related outcomes in patients with subacute nonspecific low back pain: a randomized controlled trial.</a:t>
            </a:r>
            <a:r>
              <a:rPr lang="ja-JP" altLang="en-US" sz="900" b="1" i="0" dirty="0">
                <a:effectLst/>
                <a:latin typeface="Helvetica Neue"/>
              </a:rPr>
              <a:t> </a:t>
            </a:r>
            <a:r>
              <a:rPr lang="en-US" altLang="ja-JP" sz="900" b="1" i="0" dirty="0">
                <a:effectLst/>
                <a:latin typeface="Helvetica Neue"/>
              </a:rPr>
              <a:t>2021; 22: 998.</a:t>
            </a:r>
            <a:endParaRPr lang="en-US" altLang="ja-JP" sz="900" b="1" i="0" dirty="0">
              <a:effectLst/>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BF1D6070-AC56-6AD3-892B-9DA8EDD3CAF5}"/>
              </a:ext>
            </a:extLst>
          </p:cNvPr>
          <p:cNvPicPr>
            <a:picLocks noChangeAspect="1"/>
          </p:cNvPicPr>
          <p:nvPr/>
        </p:nvPicPr>
        <p:blipFill rotWithShape="1">
          <a:blip r:embed="rId2">
            <a:extLst>
              <a:ext uri="{28A0092B-C50C-407E-A947-70E740481C1C}">
                <a14:useLocalDpi xmlns:a14="http://schemas.microsoft.com/office/drawing/2010/main" val="0"/>
              </a:ext>
            </a:extLst>
          </a:blip>
          <a:srcRect l="2297" r="2903" b="8895"/>
          <a:stretch/>
        </p:blipFill>
        <p:spPr>
          <a:xfrm>
            <a:off x="6789954" y="1235879"/>
            <a:ext cx="5054009" cy="4856980"/>
          </a:xfrm>
          <a:prstGeom prst="rect">
            <a:avLst/>
          </a:prstGeom>
        </p:spPr>
      </p:pic>
    </p:spTree>
    <p:extLst>
      <p:ext uri="{BB962C8B-B14F-4D97-AF65-F5344CB8AC3E}">
        <p14:creationId xmlns:p14="http://schemas.microsoft.com/office/powerpoint/2010/main" val="41063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18A8-92BD-4600-93D8-C7B1DBE0222A}"/>
            </a:ext>
          </a:extLst>
        </p:cNvPr>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5DB898E0-D90F-B730-7519-C4741B2D8A67}"/>
              </a:ext>
            </a:extLst>
          </p:cNvPr>
          <p:cNvGrpSpPr/>
          <p:nvPr/>
        </p:nvGrpSpPr>
        <p:grpSpPr>
          <a:xfrm>
            <a:off x="0" y="0"/>
            <a:ext cx="12192000" cy="814932"/>
            <a:chOff x="0" y="0"/>
            <a:chExt cx="12192000" cy="814932"/>
          </a:xfrm>
        </p:grpSpPr>
        <p:sp>
          <p:nvSpPr>
            <p:cNvPr id="13" name="正方形/長方形 12">
              <a:extLst>
                <a:ext uri="{FF2B5EF4-FFF2-40B4-BE49-F238E27FC236}">
                  <a16:creationId xmlns:a16="http://schemas.microsoft.com/office/drawing/2014/main" id="{B3E62AF8-9AB3-E656-4B56-209A4769BADA}"/>
                </a:ext>
              </a:extLst>
            </p:cNvPr>
            <p:cNvSpPr/>
            <p:nvPr/>
          </p:nvSpPr>
          <p:spPr>
            <a:xfrm>
              <a:off x="0" y="456392"/>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評価・治療で陥りやすいミス</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a:extLst>
                <a:ext uri="{FF2B5EF4-FFF2-40B4-BE49-F238E27FC236}">
                  <a16:creationId xmlns:a16="http://schemas.microsoft.com/office/drawing/2014/main" id="{618C81E8-183A-92A9-1949-9F5FB7FFA864}"/>
                </a:ext>
              </a:extLst>
            </p:cNvPr>
            <p:cNvCxnSpPr/>
            <p:nvPr/>
          </p:nvCxnSpPr>
          <p:spPr>
            <a:xfrm flipV="1">
              <a:off x="0" y="341879"/>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B18168E4-139B-301F-D09E-121307171CC4}"/>
                </a:ext>
              </a:extLst>
            </p:cNvPr>
            <p:cNvGrpSpPr/>
            <p:nvPr/>
          </p:nvGrpSpPr>
          <p:grpSpPr>
            <a:xfrm>
              <a:off x="11438938" y="0"/>
              <a:ext cx="753062" cy="749684"/>
              <a:chOff x="2577737" y="461555"/>
              <a:chExt cx="3780000" cy="3779125"/>
            </a:xfrm>
            <a:solidFill>
              <a:srgbClr val="C00000"/>
            </a:solidFill>
            <a:effectLst/>
          </p:grpSpPr>
          <p:sp>
            <p:nvSpPr>
              <p:cNvPr id="18" name="正方形/長方形 17">
                <a:extLst>
                  <a:ext uri="{FF2B5EF4-FFF2-40B4-BE49-F238E27FC236}">
                    <a16:creationId xmlns:a16="http://schemas.microsoft.com/office/drawing/2014/main" id="{C7EDC864-21D5-200E-E119-150EA4F3451D}"/>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a:extLst>
                  <a:ext uri="{FF2B5EF4-FFF2-40B4-BE49-F238E27FC236}">
                    <a16:creationId xmlns:a16="http://schemas.microsoft.com/office/drawing/2014/main" id="{0197D6B2-C35F-41F2-8621-C05E99F979D2}"/>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a:extLst>
                  <a:ext uri="{FF2B5EF4-FFF2-40B4-BE49-F238E27FC236}">
                    <a16:creationId xmlns:a16="http://schemas.microsoft.com/office/drawing/2014/main" id="{42F58EFB-38BB-583A-CDB8-CE6C46D74E06}"/>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a:extLst>
                  <a:ext uri="{FF2B5EF4-FFF2-40B4-BE49-F238E27FC236}">
                    <a16:creationId xmlns:a16="http://schemas.microsoft.com/office/drawing/2014/main" id="{A8EF057B-B3FE-798F-E1AB-CFD353CB0943}"/>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a:extLst>
                <a:ext uri="{FF2B5EF4-FFF2-40B4-BE49-F238E27FC236}">
                  <a16:creationId xmlns:a16="http://schemas.microsoft.com/office/drawing/2014/main" id="{F31EE379-D299-90E2-DACF-B26516687E8A}"/>
                </a:ext>
              </a:extLst>
            </p:cNvPr>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5" name="テキスト ボックス 4">
            <a:extLst>
              <a:ext uri="{FF2B5EF4-FFF2-40B4-BE49-F238E27FC236}">
                <a16:creationId xmlns:a16="http://schemas.microsoft.com/office/drawing/2014/main" id="{24AF5DD4-F209-380D-33C2-DF56CF5F5239}"/>
              </a:ext>
            </a:extLst>
          </p:cNvPr>
          <p:cNvSpPr txBox="1"/>
          <p:nvPr/>
        </p:nvSpPr>
        <p:spPr>
          <a:xfrm>
            <a:off x="341314" y="929443"/>
            <a:ext cx="7262998" cy="5827429"/>
          </a:xfrm>
          <a:prstGeom prst="rect">
            <a:avLst/>
          </a:prstGeom>
          <a:noFill/>
        </p:spPr>
        <p:txBody>
          <a:bodyPr wrap="square">
            <a:spAutoFit/>
          </a:bodyPr>
          <a:lstStyle/>
          <a:p>
            <a:pPr marL="285750" indent="-285750" algn="l">
              <a:lnSpc>
                <a:spcPct val="130000"/>
              </a:lnSpc>
              <a:buClr>
                <a:srgbClr val="FF0000"/>
              </a:buClr>
              <a:buFont typeface="Wingdings" panose="05000000000000000000" pitchFamily="2" charset="2"/>
              <a:buChar char="p"/>
            </a:pPr>
            <a:r>
              <a:rPr lang="ja-JP" altLang="en-US" b="1" i="0" u="sng" dirty="0">
                <a:solidFill>
                  <a:srgbClr val="FF0000"/>
                </a:solidFill>
                <a:effectLst/>
                <a:latin typeface="Söhne"/>
              </a:rPr>
              <a:t>評価が不十分</a:t>
            </a:r>
            <a:endParaRPr lang="en-US" altLang="ja-JP" b="1" i="0" u="sng" dirty="0">
              <a:solidFill>
                <a:srgbClr val="FF0000"/>
              </a:solidFill>
              <a:effectLst/>
              <a:latin typeface="Söhne"/>
            </a:endParaRPr>
          </a:p>
          <a:p>
            <a:pPr algn="l">
              <a:lnSpc>
                <a:spcPct val="130000"/>
              </a:lnSpc>
              <a:buClr>
                <a:srgbClr val="FF0000"/>
              </a:buClr>
            </a:pPr>
            <a:r>
              <a:rPr lang="ja-JP" altLang="en-US" b="1" dirty="0">
                <a:solidFill>
                  <a:srgbClr val="0D0D0D"/>
                </a:solidFill>
                <a:latin typeface="Söhne"/>
              </a:rPr>
              <a:t>　</a:t>
            </a:r>
            <a:r>
              <a:rPr lang="ja-JP" altLang="en-US" b="1" i="0" dirty="0">
                <a:solidFill>
                  <a:srgbClr val="0D0D0D"/>
                </a:solidFill>
                <a:effectLst/>
                <a:latin typeface="Söhne"/>
              </a:rPr>
              <a:t>時間の制約や経験不足により，表面的な評価に留まり，治療計画が患者のニーズと合わない可能性がある．定量的（数値による）評価だけでなく，質的（患者の感じる痛みや不便さ）評価も行うこと．</a:t>
            </a:r>
          </a:p>
          <a:p>
            <a:pPr marL="285750" indent="-285750" algn="l">
              <a:lnSpc>
                <a:spcPct val="130000"/>
              </a:lnSpc>
              <a:buClr>
                <a:srgbClr val="FF0000"/>
              </a:buClr>
              <a:buFont typeface="Wingdings" panose="05000000000000000000" pitchFamily="2" charset="2"/>
              <a:buChar char="p"/>
            </a:pPr>
            <a:r>
              <a:rPr lang="ja-JP" altLang="en-US" b="1" i="0" u="sng" dirty="0">
                <a:solidFill>
                  <a:srgbClr val="FF0000"/>
                </a:solidFill>
                <a:effectLst/>
                <a:latin typeface="Söhne"/>
              </a:rPr>
              <a:t>コミュニケーション不足</a:t>
            </a:r>
            <a:endParaRPr lang="en-US" altLang="ja-JP" b="1" u="sng" dirty="0">
              <a:solidFill>
                <a:srgbClr val="FF0000"/>
              </a:solidFill>
              <a:latin typeface="Söhne"/>
            </a:endParaRPr>
          </a:p>
          <a:p>
            <a:pPr algn="l">
              <a:lnSpc>
                <a:spcPct val="130000"/>
              </a:lnSpc>
              <a:buClr>
                <a:srgbClr val="FF0000"/>
              </a:buClr>
            </a:pPr>
            <a:r>
              <a:rPr lang="ja-JP" altLang="en-US" b="1" i="0" dirty="0">
                <a:solidFill>
                  <a:srgbClr val="0D0D0D"/>
                </a:solidFill>
                <a:effectLst/>
                <a:latin typeface="Söhne"/>
              </a:rPr>
              <a:t>　患者の意見や不安を聞き，治療プランに反映させることが大切．また，医療チーム内での情報共有が不十分だと，治療の連携が取れず，患者にとって最善のケアが提供できなくなる恐れがある．</a:t>
            </a:r>
          </a:p>
          <a:p>
            <a:pPr marL="285750" indent="-285750" algn="l">
              <a:lnSpc>
                <a:spcPct val="130000"/>
              </a:lnSpc>
              <a:buClr>
                <a:srgbClr val="FF0000"/>
              </a:buClr>
              <a:buFont typeface="Wingdings" panose="05000000000000000000" pitchFamily="2" charset="2"/>
              <a:buChar char="p"/>
            </a:pPr>
            <a:r>
              <a:rPr lang="ja-JP" altLang="en-US" b="1" i="0" u="sng" dirty="0">
                <a:solidFill>
                  <a:srgbClr val="FF0000"/>
                </a:solidFill>
                <a:effectLst/>
                <a:latin typeface="Söhne"/>
              </a:rPr>
              <a:t>エビデンスに基づかない治療</a:t>
            </a:r>
            <a:endParaRPr lang="en-US" altLang="ja-JP" b="1" u="sng" dirty="0">
              <a:solidFill>
                <a:srgbClr val="FF0000"/>
              </a:solidFill>
              <a:latin typeface="Söhne"/>
            </a:endParaRPr>
          </a:p>
          <a:p>
            <a:pPr algn="l">
              <a:lnSpc>
                <a:spcPct val="130000"/>
              </a:lnSpc>
              <a:buClr>
                <a:srgbClr val="FF0000"/>
              </a:buClr>
            </a:pPr>
            <a:r>
              <a:rPr lang="ja-JP" altLang="en-US" b="1" i="0" dirty="0">
                <a:solidFill>
                  <a:srgbClr val="0D0D0D"/>
                </a:solidFill>
                <a:effectLst/>
                <a:latin typeface="Söhne"/>
              </a:rPr>
              <a:t>　治療法を選択する際に，古い方法や個人的な経験のみに依存することがある．エビデンスに基づく実践を心がけることで，より良いアウトカムが期待できる．</a:t>
            </a:r>
          </a:p>
          <a:p>
            <a:pPr marL="285750" indent="-285750" algn="l">
              <a:lnSpc>
                <a:spcPct val="130000"/>
              </a:lnSpc>
              <a:buClr>
                <a:srgbClr val="FF0000"/>
              </a:buClr>
              <a:buFont typeface="Wingdings" panose="05000000000000000000" pitchFamily="2" charset="2"/>
              <a:buChar char="p"/>
            </a:pPr>
            <a:r>
              <a:rPr lang="ja-JP" altLang="en-US" b="1" i="0" u="sng" dirty="0">
                <a:solidFill>
                  <a:srgbClr val="FF0000"/>
                </a:solidFill>
                <a:effectLst/>
                <a:latin typeface="Söhne"/>
              </a:rPr>
              <a:t>過剰または過小治療</a:t>
            </a:r>
            <a:endParaRPr lang="en-US" altLang="ja-JP" b="1" u="sng" dirty="0">
              <a:solidFill>
                <a:srgbClr val="FF0000"/>
              </a:solidFill>
              <a:latin typeface="Söhne"/>
            </a:endParaRPr>
          </a:p>
          <a:p>
            <a:pPr algn="l">
              <a:lnSpc>
                <a:spcPct val="130000"/>
              </a:lnSpc>
              <a:buClr>
                <a:srgbClr val="FF0000"/>
              </a:buClr>
            </a:pPr>
            <a:r>
              <a:rPr lang="ja-JP" altLang="en-US" b="1" i="0" dirty="0">
                <a:solidFill>
                  <a:srgbClr val="0D0D0D"/>
                </a:solidFill>
                <a:effectLst/>
                <a:latin typeface="Söhne"/>
              </a:rPr>
              <a:t>　過剰治療は患者に不要なリスクや負担を与え，過小治療は十分な回復の機会を逃してしまう．治療の強度，頻度，期間を患者の状態に応じて適切に調整する必要がある．</a:t>
            </a:r>
          </a:p>
        </p:txBody>
      </p:sp>
      <p:pic>
        <p:nvPicPr>
          <p:cNvPr id="4" name="図 3">
            <a:extLst>
              <a:ext uri="{FF2B5EF4-FFF2-40B4-BE49-F238E27FC236}">
                <a16:creationId xmlns:a16="http://schemas.microsoft.com/office/drawing/2014/main" id="{07114084-71A2-3844-3528-CAD4B5E83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674" y="1586341"/>
            <a:ext cx="4499025" cy="4499025"/>
          </a:xfrm>
          <a:prstGeom prst="rect">
            <a:avLst/>
          </a:prstGeom>
        </p:spPr>
      </p:pic>
    </p:spTree>
    <p:extLst>
      <p:ext uri="{BB962C8B-B14F-4D97-AF65-F5344CB8AC3E}">
        <p14:creationId xmlns:p14="http://schemas.microsoft.com/office/powerpoint/2010/main" val="12312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79898-715C-8DE8-E657-D06E368E42FE}"/>
            </a:ext>
          </a:extLst>
        </p:cNvPr>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49E25D48-5D01-AC9C-0F86-37FC0607D013}"/>
              </a:ext>
            </a:extLst>
          </p:cNvPr>
          <p:cNvGrpSpPr/>
          <p:nvPr/>
        </p:nvGrpSpPr>
        <p:grpSpPr>
          <a:xfrm>
            <a:off x="0" y="0"/>
            <a:ext cx="12192000" cy="814932"/>
            <a:chOff x="0" y="0"/>
            <a:chExt cx="12192000" cy="814932"/>
          </a:xfrm>
        </p:grpSpPr>
        <p:sp>
          <p:nvSpPr>
            <p:cNvPr id="13" name="正方形/長方形 12">
              <a:extLst>
                <a:ext uri="{FF2B5EF4-FFF2-40B4-BE49-F238E27FC236}">
                  <a16:creationId xmlns:a16="http://schemas.microsoft.com/office/drawing/2014/main" id="{6B198694-4F31-0D9D-A94B-3565D62C67B1}"/>
                </a:ext>
              </a:extLst>
            </p:cNvPr>
            <p:cNvSpPr/>
            <p:nvPr/>
          </p:nvSpPr>
          <p:spPr>
            <a:xfrm>
              <a:off x="0" y="456392"/>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自主トレーニング</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a:extLst>
                <a:ext uri="{FF2B5EF4-FFF2-40B4-BE49-F238E27FC236}">
                  <a16:creationId xmlns:a16="http://schemas.microsoft.com/office/drawing/2014/main" id="{1F54B967-266A-E375-B420-96C7D2DE8196}"/>
                </a:ext>
              </a:extLst>
            </p:cNvPr>
            <p:cNvCxnSpPr/>
            <p:nvPr/>
          </p:nvCxnSpPr>
          <p:spPr>
            <a:xfrm flipV="1">
              <a:off x="0" y="341879"/>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0315C5E8-3635-17B0-7F0A-498FC71AE5AA}"/>
                </a:ext>
              </a:extLst>
            </p:cNvPr>
            <p:cNvGrpSpPr/>
            <p:nvPr/>
          </p:nvGrpSpPr>
          <p:grpSpPr>
            <a:xfrm>
              <a:off x="11438938" y="0"/>
              <a:ext cx="753062" cy="749684"/>
              <a:chOff x="2577737" y="461555"/>
              <a:chExt cx="3780000" cy="3779125"/>
            </a:xfrm>
            <a:solidFill>
              <a:srgbClr val="C00000"/>
            </a:solidFill>
            <a:effectLst/>
          </p:grpSpPr>
          <p:sp>
            <p:nvSpPr>
              <p:cNvPr id="18" name="正方形/長方形 17">
                <a:extLst>
                  <a:ext uri="{FF2B5EF4-FFF2-40B4-BE49-F238E27FC236}">
                    <a16:creationId xmlns:a16="http://schemas.microsoft.com/office/drawing/2014/main" id="{A509B9E0-26AA-AFE3-4D3A-54647A9878D2}"/>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a:extLst>
                  <a:ext uri="{FF2B5EF4-FFF2-40B4-BE49-F238E27FC236}">
                    <a16:creationId xmlns:a16="http://schemas.microsoft.com/office/drawing/2014/main" id="{1F1024B4-6C1B-115D-DEC3-05F67A53CD01}"/>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a:extLst>
                  <a:ext uri="{FF2B5EF4-FFF2-40B4-BE49-F238E27FC236}">
                    <a16:creationId xmlns:a16="http://schemas.microsoft.com/office/drawing/2014/main" id="{99002563-DE9D-FCB5-9126-9BEAF31B9CDC}"/>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a:extLst>
                  <a:ext uri="{FF2B5EF4-FFF2-40B4-BE49-F238E27FC236}">
                    <a16:creationId xmlns:a16="http://schemas.microsoft.com/office/drawing/2014/main" id="{AB6D8BE3-95D3-3837-BCE5-DCC87A4006E7}"/>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a:extLst>
                <a:ext uri="{FF2B5EF4-FFF2-40B4-BE49-F238E27FC236}">
                  <a16:creationId xmlns:a16="http://schemas.microsoft.com/office/drawing/2014/main" id="{035ED48C-EAA5-BCA5-F3FA-C4BA610D322E}"/>
                </a:ext>
              </a:extLst>
            </p:cNvPr>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5" name="テキスト ボックス 4">
            <a:extLst>
              <a:ext uri="{FF2B5EF4-FFF2-40B4-BE49-F238E27FC236}">
                <a16:creationId xmlns:a16="http://schemas.microsoft.com/office/drawing/2014/main" id="{F01EC49E-80BA-0DA3-2ED7-BBE98E82EE77}"/>
              </a:ext>
            </a:extLst>
          </p:cNvPr>
          <p:cNvSpPr txBox="1"/>
          <p:nvPr/>
        </p:nvSpPr>
        <p:spPr>
          <a:xfrm>
            <a:off x="334226" y="1163082"/>
            <a:ext cx="6690351" cy="5108001"/>
          </a:xfrm>
          <a:prstGeom prst="rect">
            <a:avLst/>
          </a:prstGeom>
          <a:noFill/>
        </p:spPr>
        <p:txBody>
          <a:bodyPr wrap="square">
            <a:spAutoFit/>
          </a:bodyPr>
          <a:lstStyle/>
          <a:p>
            <a:pPr marL="342900" indent="-342900" algn="l">
              <a:lnSpc>
                <a:spcPct val="130000"/>
              </a:lnSpc>
              <a:buClr>
                <a:srgbClr val="FF0000"/>
              </a:buClr>
              <a:buFont typeface="Wingdings" panose="05000000000000000000" pitchFamily="2" charset="2"/>
              <a:buChar char="p"/>
            </a:pPr>
            <a:r>
              <a:rPr lang="ja-JP" altLang="en-US" b="1" i="0" u="sng" dirty="0">
                <a:solidFill>
                  <a:srgbClr val="FF0000"/>
                </a:solidFill>
                <a:effectLst/>
                <a:latin typeface="Söhne"/>
              </a:rPr>
              <a:t>自己管理能力の向上</a:t>
            </a:r>
            <a:endParaRPr lang="en-US" altLang="ja-JP" b="1" i="0" u="sng" dirty="0">
              <a:solidFill>
                <a:srgbClr val="FF0000"/>
              </a:solidFill>
              <a:effectLst/>
              <a:latin typeface="Söhne"/>
            </a:endParaRPr>
          </a:p>
          <a:p>
            <a:pPr algn="l">
              <a:lnSpc>
                <a:spcPct val="130000"/>
              </a:lnSpc>
              <a:buClr>
                <a:srgbClr val="FF0000"/>
              </a:buClr>
            </a:pPr>
            <a:r>
              <a:rPr lang="ja-JP" altLang="en-US" b="1" dirty="0">
                <a:solidFill>
                  <a:srgbClr val="0D0D0D"/>
                </a:solidFill>
                <a:latin typeface="Söhne"/>
              </a:rPr>
              <a:t>　</a:t>
            </a:r>
            <a:r>
              <a:rPr lang="ja-JP" altLang="en-US" b="1" i="0" dirty="0">
                <a:solidFill>
                  <a:srgbClr val="0D0D0D"/>
                </a:solidFill>
                <a:effectLst/>
                <a:latin typeface="Söhne"/>
              </a:rPr>
              <a:t>自主トレーニングを通じて，患者は自分の体と健康状態に対する理解を深め，日常生活での自己管理能力が向上する．</a:t>
            </a:r>
            <a:endParaRPr lang="en-US" altLang="ja-JP" b="1" i="0" dirty="0">
              <a:solidFill>
                <a:srgbClr val="0D0D0D"/>
              </a:solidFill>
              <a:effectLst/>
              <a:latin typeface="Söhne"/>
            </a:endParaRPr>
          </a:p>
          <a:p>
            <a:pPr marL="342900" indent="-342900" algn="l">
              <a:lnSpc>
                <a:spcPct val="130000"/>
              </a:lnSpc>
              <a:buClr>
                <a:srgbClr val="FF0000"/>
              </a:buClr>
              <a:buFont typeface="Wingdings" panose="05000000000000000000" pitchFamily="2" charset="2"/>
              <a:buChar char="p"/>
            </a:pPr>
            <a:r>
              <a:rPr lang="ja-JP" altLang="en-US" b="1" u="sng" dirty="0">
                <a:solidFill>
                  <a:srgbClr val="FF0000"/>
                </a:solidFill>
                <a:latin typeface="Söhne"/>
              </a:rPr>
              <a:t>リハビリ内での共有</a:t>
            </a:r>
            <a:endParaRPr lang="en-US" altLang="ja-JP" b="1" u="sng" dirty="0">
              <a:solidFill>
                <a:srgbClr val="FF0000"/>
              </a:solidFill>
              <a:latin typeface="Söhne"/>
            </a:endParaRPr>
          </a:p>
          <a:p>
            <a:pPr algn="l">
              <a:lnSpc>
                <a:spcPct val="130000"/>
              </a:lnSpc>
              <a:buClr>
                <a:srgbClr val="FF0000"/>
              </a:buClr>
            </a:pPr>
            <a:r>
              <a:rPr lang="ja-JP" altLang="en-US" b="1" dirty="0">
                <a:solidFill>
                  <a:srgbClr val="0D0D0D"/>
                </a:solidFill>
                <a:latin typeface="Söhne"/>
              </a:rPr>
              <a:t>　</a:t>
            </a:r>
            <a:r>
              <a:rPr lang="ja-JP" altLang="en-US" b="1" i="0" dirty="0">
                <a:solidFill>
                  <a:srgbClr val="0D0D0D"/>
                </a:solidFill>
                <a:effectLst/>
                <a:latin typeface="Söhne"/>
              </a:rPr>
              <a:t>セラピストと実施した，リハビリでの良い反応などを患者と共有し，自主トレーニングに落とし込む．</a:t>
            </a:r>
            <a:endParaRPr lang="en-US" altLang="ja-JP" b="1" i="0" dirty="0">
              <a:solidFill>
                <a:srgbClr val="0D0D0D"/>
              </a:solidFill>
              <a:effectLst/>
              <a:latin typeface="Söhne"/>
            </a:endParaRPr>
          </a:p>
          <a:p>
            <a:pPr marL="342900" indent="-342900" algn="l">
              <a:lnSpc>
                <a:spcPct val="130000"/>
              </a:lnSpc>
              <a:buClr>
                <a:srgbClr val="FF0000"/>
              </a:buClr>
              <a:buFont typeface="Wingdings" panose="05000000000000000000" pitchFamily="2" charset="2"/>
              <a:buChar char="p"/>
            </a:pPr>
            <a:r>
              <a:rPr lang="ja-JP" altLang="en-US" b="1" u="sng" dirty="0">
                <a:solidFill>
                  <a:srgbClr val="FF0000"/>
                </a:solidFill>
                <a:latin typeface="Söhne"/>
              </a:rPr>
              <a:t>注意点</a:t>
            </a:r>
            <a:endParaRPr lang="en-US" altLang="ja-JP" b="1" u="sng" dirty="0">
              <a:solidFill>
                <a:srgbClr val="FF0000"/>
              </a:solidFill>
              <a:latin typeface="Söhne"/>
            </a:endParaRPr>
          </a:p>
          <a:p>
            <a:pPr algn="l">
              <a:lnSpc>
                <a:spcPct val="130000"/>
              </a:lnSpc>
              <a:buClr>
                <a:srgbClr val="FF0000"/>
              </a:buClr>
            </a:pPr>
            <a:r>
              <a:rPr lang="ja-JP" altLang="en-US" b="1" dirty="0">
                <a:solidFill>
                  <a:srgbClr val="0D0D0D"/>
                </a:solidFill>
                <a:latin typeface="Söhne"/>
              </a:rPr>
              <a:t>　 </a:t>
            </a:r>
            <a:r>
              <a:rPr lang="ja-JP" altLang="en-US" b="1" i="0" u="sng" dirty="0">
                <a:solidFill>
                  <a:srgbClr val="FF0000"/>
                </a:solidFill>
                <a:effectLst/>
                <a:latin typeface="Söhne"/>
              </a:rPr>
              <a:t>過度なトレーニングや誤ったフォームによる怪我のリスク</a:t>
            </a:r>
            <a:endParaRPr lang="en-US" altLang="ja-JP" b="1" i="0" u="sng" dirty="0">
              <a:solidFill>
                <a:srgbClr val="FF0000"/>
              </a:solidFill>
              <a:effectLst/>
              <a:latin typeface="Söhne"/>
            </a:endParaRPr>
          </a:p>
          <a:p>
            <a:pPr algn="l">
              <a:lnSpc>
                <a:spcPct val="130000"/>
              </a:lnSpc>
              <a:buClr>
                <a:srgbClr val="FF0000"/>
              </a:buClr>
            </a:pPr>
            <a:r>
              <a:rPr lang="ja-JP" altLang="en-US" b="1" i="0" dirty="0">
                <a:solidFill>
                  <a:srgbClr val="0D0D0D"/>
                </a:solidFill>
                <a:effectLst/>
                <a:latin typeface="Söhne"/>
              </a:rPr>
              <a:t> 自主トレーニングでは，専門家の直接的な監視がないため，過度なトレーニングや誤った運動フォームにより怪我をするリスクがある．このため，初期段階で正しいフォームと適切なトレーニング強度についてしっかりと指導し，定期的にフィードバックを提供することが重要．患者が自己管理する際の安全性を確保するためにも，適切な知識と指導が不可欠となる．</a:t>
            </a:r>
            <a:endParaRPr lang="ja-JP" altLang="en-US" b="1" dirty="0"/>
          </a:p>
        </p:txBody>
      </p:sp>
      <p:pic>
        <p:nvPicPr>
          <p:cNvPr id="7" name="図 6">
            <a:extLst>
              <a:ext uri="{FF2B5EF4-FFF2-40B4-BE49-F238E27FC236}">
                <a16:creationId xmlns:a16="http://schemas.microsoft.com/office/drawing/2014/main" id="{40BE82AC-31E7-3C68-BE1C-37E58355D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902" y="1398315"/>
            <a:ext cx="4818001" cy="4818001"/>
          </a:xfrm>
          <a:prstGeom prst="rect">
            <a:avLst/>
          </a:prstGeom>
        </p:spPr>
      </p:pic>
    </p:spTree>
    <p:extLst>
      <p:ext uri="{BB962C8B-B14F-4D97-AF65-F5344CB8AC3E}">
        <p14:creationId xmlns:p14="http://schemas.microsoft.com/office/powerpoint/2010/main" val="348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47FA-BE2D-E888-0C52-67836BA8B222}"/>
            </a:ext>
          </a:extLst>
        </p:cNvPr>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09E1CF6-3073-2D7B-7E20-09C9E541E525}"/>
              </a:ext>
            </a:extLst>
          </p:cNvPr>
          <p:cNvGrpSpPr/>
          <p:nvPr/>
        </p:nvGrpSpPr>
        <p:grpSpPr>
          <a:xfrm>
            <a:off x="0" y="0"/>
            <a:ext cx="12192000" cy="794307"/>
            <a:chOff x="0" y="0"/>
            <a:chExt cx="12192000" cy="794307"/>
          </a:xfrm>
        </p:grpSpPr>
        <p:sp>
          <p:nvSpPr>
            <p:cNvPr id="13" name="正方形/長方形 12">
              <a:extLst>
                <a:ext uri="{FF2B5EF4-FFF2-40B4-BE49-F238E27FC236}">
                  <a16:creationId xmlns:a16="http://schemas.microsoft.com/office/drawing/2014/main" id="{4C9D9491-3DD8-2D42-A50A-5FC6989AC8EA}"/>
                </a:ext>
              </a:extLst>
            </p:cNvPr>
            <p:cNvSpPr/>
            <p:nvPr/>
          </p:nvSpPr>
          <p:spPr>
            <a:xfrm>
              <a:off x="0" y="435767"/>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lvl="0" algn="ctr">
                <a:defRPr/>
              </a:pPr>
              <a:r>
                <a:rPr lang="ja-JP" altLang="en-US" sz="2800" b="1" i="1" kern="0" dirty="0">
                  <a:solidFill>
                    <a:schemeClr val="tx1"/>
                  </a:solidFill>
                  <a:effectLst>
                    <a:outerShdw blurRad="38100" dist="38100" dir="2700000" algn="tl">
                      <a:srgbClr val="000000">
                        <a:alpha val="43137"/>
                      </a:srgbClr>
                    </a:outerShdw>
                  </a:effectLst>
                </a:rPr>
                <a:t>学習目標</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a:extLst>
                <a:ext uri="{FF2B5EF4-FFF2-40B4-BE49-F238E27FC236}">
                  <a16:creationId xmlns:a16="http://schemas.microsoft.com/office/drawing/2014/main" id="{5854EB84-B3D7-9835-1B05-00EC56075BA7}"/>
                </a:ext>
              </a:extLst>
            </p:cNvPr>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AC5ED2BB-FED3-8E5E-9852-87BEDA859372}"/>
                </a:ext>
              </a:extLst>
            </p:cNvPr>
            <p:cNvGrpSpPr/>
            <p:nvPr/>
          </p:nvGrpSpPr>
          <p:grpSpPr>
            <a:xfrm>
              <a:off x="11438938" y="0"/>
              <a:ext cx="753062" cy="749684"/>
              <a:chOff x="2577737" y="461555"/>
              <a:chExt cx="3780000" cy="3779125"/>
            </a:xfrm>
            <a:solidFill>
              <a:srgbClr val="C00000"/>
            </a:solidFill>
            <a:effectLst/>
          </p:grpSpPr>
          <p:sp>
            <p:nvSpPr>
              <p:cNvPr id="18" name="正方形/長方形 17">
                <a:extLst>
                  <a:ext uri="{FF2B5EF4-FFF2-40B4-BE49-F238E27FC236}">
                    <a16:creationId xmlns:a16="http://schemas.microsoft.com/office/drawing/2014/main" id="{6792B87A-170C-2CD4-D758-8814AE978C9C}"/>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a:extLst>
                  <a:ext uri="{FF2B5EF4-FFF2-40B4-BE49-F238E27FC236}">
                    <a16:creationId xmlns:a16="http://schemas.microsoft.com/office/drawing/2014/main" id="{91D6583B-435B-24D8-2C47-ABC47A97A37A}"/>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a:extLst>
                  <a:ext uri="{FF2B5EF4-FFF2-40B4-BE49-F238E27FC236}">
                    <a16:creationId xmlns:a16="http://schemas.microsoft.com/office/drawing/2014/main" id="{4CBB0B48-EC3D-CDF3-A899-2EBF272064AE}"/>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a:extLst>
                  <a:ext uri="{FF2B5EF4-FFF2-40B4-BE49-F238E27FC236}">
                    <a16:creationId xmlns:a16="http://schemas.microsoft.com/office/drawing/2014/main" id="{D17E3FB9-799E-A93E-AFCE-AB26D328D9CC}"/>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a:extLst>
                <a:ext uri="{FF2B5EF4-FFF2-40B4-BE49-F238E27FC236}">
                  <a16:creationId xmlns:a16="http://schemas.microsoft.com/office/drawing/2014/main" id="{05DAA65F-7FA0-EADE-6F83-FB7E9551D741}"/>
                </a:ext>
              </a:extLst>
            </p:cNvPr>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2" name="テキスト ボックス 1">
            <a:extLst>
              <a:ext uri="{FF2B5EF4-FFF2-40B4-BE49-F238E27FC236}">
                <a16:creationId xmlns:a16="http://schemas.microsoft.com/office/drawing/2014/main" id="{EE4BA1BB-96A8-F6BB-5EB0-B7038EEFD9D2}"/>
              </a:ext>
            </a:extLst>
          </p:cNvPr>
          <p:cNvSpPr txBox="1"/>
          <p:nvPr/>
        </p:nvSpPr>
        <p:spPr>
          <a:xfrm>
            <a:off x="278523" y="906843"/>
            <a:ext cx="7206701" cy="561057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ja-JP" altLang="en-US" sz="2000" b="1" u="sng" dirty="0">
                <a:solidFill>
                  <a:srgbClr val="FF0000"/>
                </a:solidFill>
                <a:effectLst>
                  <a:outerShdw blurRad="38100" dist="38100" dir="2700000" algn="tl">
                    <a:srgbClr val="000000">
                      <a:alpha val="43137"/>
                    </a:srgbClr>
                  </a:outerShdw>
                </a:effectLst>
              </a:rPr>
              <a:t>臨床推論</a:t>
            </a:r>
            <a:endParaRPr lang="en-US" altLang="ja-JP" sz="2000" b="1" u="sng" dirty="0">
              <a:solidFill>
                <a:srgbClr val="FF0000"/>
              </a:solidFill>
              <a:effectLst>
                <a:outerShdw blurRad="38100" dist="38100" dir="2700000" algn="tl">
                  <a:srgbClr val="000000">
                    <a:alpha val="43137"/>
                  </a:srgbClr>
                </a:outerShdw>
              </a:effectLst>
            </a:endParaRPr>
          </a:p>
          <a:p>
            <a:pPr>
              <a:lnSpc>
                <a:spcPct val="150000"/>
              </a:lnSpc>
            </a:pPr>
            <a:r>
              <a:rPr lang="ja-JP" altLang="en-US" sz="2000" b="1" dirty="0"/>
              <a:t>・情報収集→問題点の抽出→仮説の立案→評価→治療の立案</a:t>
            </a:r>
            <a:endParaRPr lang="en-US" altLang="ja-JP" sz="2000" b="1" dirty="0"/>
          </a:p>
          <a:p>
            <a:pPr>
              <a:lnSpc>
                <a:spcPct val="150000"/>
              </a:lnSpc>
            </a:pPr>
            <a:r>
              <a:rPr lang="ja-JP" altLang="en-US" sz="2000" b="1" dirty="0"/>
              <a:t>　→介入→再評価の流れを臨床の中で活用する．</a:t>
            </a:r>
            <a:endParaRPr lang="en-US" altLang="ja-JP" sz="2000" b="1" dirty="0"/>
          </a:p>
          <a:p>
            <a:pPr>
              <a:lnSpc>
                <a:spcPct val="150000"/>
              </a:lnSpc>
            </a:pPr>
            <a:endParaRPr lang="en-US" altLang="ja-JP" sz="700" b="1" dirty="0"/>
          </a:p>
          <a:p>
            <a:pPr marL="285750" indent="-285750">
              <a:lnSpc>
                <a:spcPct val="150000"/>
              </a:lnSpc>
              <a:buFont typeface="Wingdings" panose="05000000000000000000" pitchFamily="2" charset="2"/>
              <a:buChar char="n"/>
            </a:pPr>
            <a:r>
              <a:rPr lang="ja-JP" altLang="en-US" sz="2000" b="1" u="sng" dirty="0">
                <a:solidFill>
                  <a:srgbClr val="FF0000"/>
                </a:solidFill>
                <a:effectLst>
                  <a:outerShdw blurRad="38100" dist="38100" dir="2700000" algn="tl">
                    <a:srgbClr val="000000">
                      <a:alpha val="43137"/>
                    </a:srgbClr>
                  </a:outerShdw>
                </a:effectLst>
              </a:rPr>
              <a:t>病態的特徴</a:t>
            </a:r>
            <a:endParaRPr lang="en-US" altLang="ja-JP" sz="2000" b="1" u="sng" dirty="0">
              <a:solidFill>
                <a:srgbClr val="FF0000"/>
              </a:solidFill>
              <a:effectLst>
                <a:outerShdw blurRad="38100" dist="38100" dir="2700000" algn="tl">
                  <a:srgbClr val="000000">
                    <a:alpha val="43137"/>
                  </a:srgbClr>
                </a:outerShdw>
              </a:effectLst>
            </a:endParaRPr>
          </a:p>
          <a:p>
            <a:pPr>
              <a:lnSpc>
                <a:spcPct val="150000"/>
              </a:lnSpc>
            </a:pPr>
            <a:r>
              <a:rPr lang="ja-JP" altLang="en-US" sz="2000" b="1" dirty="0"/>
              <a:t>・病態の特徴を理解し，身体機能にどのように影響するか</a:t>
            </a:r>
            <a:endParaRPr lang="en-US" altLang="ja-JP" sz="2000" b="1" dirty="0"/>
          </a:p>
          <a:p>
            <a:pPr>
              <a:lnSpc>
                <a:spcPct val="150000"/>
              </a:lnSpc>
            </a:pPr>
            <a:r>
              <a:rPr lang="ja-JP" altLang="en-US" sz="2000" b="1" dirty="0"/>
              <a:t>　考慮する．</a:t>
            </a:r>
            <a:endParaRPr lang="en-US" altLang="ja-JP" sz="2000" b="1" dirty="0"/>
          </a:p>
          <a:p>
            <a:pPr>
              <a:lnSpc>
                <a:spcPct val="150000"/>
              </a:lnSpc>
            </a:pPr>
            <a:endParaRPr lang="en-US" altLang="ja-JP" sz="700" b="1" dirty="0"/>
          </a:p>
          <a:p>
            <a:pPr marL="285750" indent="-285750">
              <a:lnSpc>
                <a:spcPct val="150000"/>
              </a:lnSpc>
              <a:buFont typeface="Wingdings" panose="05000000000000000000" pitchFamily="2" charset="2"/>
              <a:buChar char="n"/>
            </a:pPr>
            <a:r>
              <a:rPr lang="ja-JP" altLang="en-US" sz="2000" b="1" u="sng" dirty="0">
                <a:solidFill>
                  <a:srgbClr val="FF0000"/>
                </a:solidFill>
                <a:effectLst>
                  <a:outerShdw blurRad="38100" dist="38100" dir="2700000" algn="tl">
                    <a:srgbClr val="000000">
                      <a:alpha val="43137"/>
                    </a:srgbClr>
                  </a:outerShdw>
                </a:effectLst>
              </a:rPr>
              <a:t>評価（動作分析）</a:t>
            </a:r>
            <a:endParaRPr lang="en-US" altLang="ja-JP" sz="2000" b="1" u="sng" dirty="0">
              <a:solidFill>
                <a:srgbClr val="FF0000"/>
              </a:solidFill>
              <a:effectLst>
                <a:outerShdw blurRad="38100" dist="38100" dir="2700000" algn="tl">
                  <a:srgbClr val="000000">
                    <a:alpha val="43137"/>
                  </a:srgbClr>
                </a:outerShdw>
              </a:effectLst>
            </a:endParaRPr>
          </a:p>
          <a:p>
            <a:pPr>
              <a:lnSpc>
                <a:spcPct val="150000"/>
              </a:lnSpc>
            </a:pPr>
            <a:r>
              <a:rPr lang="ja-JP" altLang="en-US" sz="2000" b="1" dirty="0"/>
              <a:t>・目標達成に必要な問題点や課題を明確に特定する．</a:t>
            </a:r>
            <a:endParaRPr lang="en-US" altLang="ja-JP" sz="2000" b="1" dirty="0"/>
          </a:p>
          <a:p>
            <a:pPr>
              <a:lnSpc>
                <a:spcPct val="150000"/>
              </a:lnSpc>
            </a:pPr>
            <a:endParaRPr lang="en-US" altLang="ja-JP" sz="700" b="1" dirty="0"/>
          </a:p>
          <a:p>
            <a:pPr marL="285750" indent="-285750">
              <a:lnSpc>
                <a:spcPct val="150000"/>
              </a:lnSpc>
              <a:buFont typeface="Wingdings" panose="05000000000000000000" pitchFamily="2" charset="2"/>
              <a:buChar char="n"/>
            </a:pPr>
            <a:r>
              <a:rPr lang="ja-JP" altLang="en-US" sz="2000" b="1" i="0" u="sng" dirty="0">
                <a:solidFill>
                  <a:srgbClr val="FF0000"/>
                </a:solidFill>
                <a:effectLst>
                  <a:outerShdw blurRad="38100" dist="38100" dir="2700000" algn="tl">
                    <a:srgbClr val="000000">
                      <a:alpha val="43137"/>
                    </a:srgbClr>
                  </a:outerShdw>
                </a:effectLst>
                <a:latin typeface="Söhne"/>
              </a:rPr>
              <a:t>治療立案</a:t>
            </a:r>
            <a:endParaRPr lang="en-US" altLang="ja-JP" sz="2000" b="1" i="0" u="sng" dirty="0">
              <a:solidFill>
                <a:srgbClr val="FF0000"/>
              </a:solidFill>
              <a:effectLst>
                <a:outerShdw blurRad="38100" dist="38100" dir="2700000" algn="tl">
                  <a:srgbClr val="000000">
                    <a:alpha val="43137"/>
                  </a:srgbClr>
                </a:outerShdw>
              </a:effectLst>
              <a:latin typeface="Söhne"/>
            </a:endParaRPr>
          </a:p>
          <a:p>
            <a:pPr>
              <a:lnSpc>
                <a:spcPct val="150000"/>
              </a:lnSpc>
            </a:pPr>
            <a:r>
              <a:rPr lang="ja-JP" altLang="en-US" sz="2000" b="1" dirty="0">
                <a:solidFill>
                  <a:srgbClr val="0D0D0D"/>
                </a:solidFill>
                <a:effectLst>
                  <a:outerShdw blurRad="38100" dist="38100" dir="2700000" algn="tl">
                    <a:srgbClr val="000000">
                      <a:alpha val="43137"/>
                    </a:srgbClr>
                  </a:outerShdw>
                </a:effectLst>
                <a:latin typeface="Söhne"/>
              </a:rPr>
              <a:t>・</a:t>
            </a:r>
            <a:r>
              <a:rPr lang="ja-JP" altLang="en-US" sz="2000" b="1" dirty="0">
                <a:solidFill>
                  <a:srgbClr val="0D0D0D"/>
                </a:solidFill>
                <a:latin typeface="Söhne"/>
              </a:rPr>
              <a:t>評価結果に基づき</a:t>
            </a:r>
            <a:r>
              <a:rPr lang="ja-JP" altLang="en-US" sz="2000" b="1" i="0" dirty="0">
                <a:solidFill>
                  <a:srgbClr val="0D0D0D"/>
                </a:solidFill>
                <a:latin typeface="Söhne"/>
              </a:rPr>
              <a:t>，目標達成</a:t>
            </a:r>
            <a:r>
              <a:rPr lang="ja-JP" altLang="en-US" sz="2000" b="1" dirty="0">
                <a:solidFill>
                  <a:srgbClr val="0D0D0D"/>
                </a:solidFill>
                <a:latin typeface="Söhne"/>
              </a:rPr>
              <a:t>のための</a:t>
            </a:r>
            <a:r>
              <a:rPr lang="ja-JP" altLang="en-US" sz="2000" b="1" i="0" dirty="0">
                <a:solidFill>
                  <a:srgbClr val="0D0D0D"/>
                </a:solidFill>
                <a:latin typeface="Söhne"/>
              </a:rPr>
              <a:t>最適な治療計画を</a:t>
            </a:r>
            <a:endParaRPr lang="en-US" altLang="ja-JP" sz="2000" b="1" i="0" dirty="0">
              <a:solidFill>
                <a:srgbClr val="0D0D0D"/>
              </a:solidFill>
              <a:latin typeface="Söhne"/>
            </a:endParaRPr>
          </a:p>
          <a:p>
            <a:pPr>
              <a:lnSpc>
                <a:spcPct val="150000"/>
              </a:lnSpc>
            </a:pPr>
            <a:r>
              <a:rPr lang="ja-JP" altLang="en-US" sz="2000" b="1" dirty="0">
                <a:solidFill>
                  <a:srgbClr val="0D0D0D"/>
                </a:solidFill>
                <a:latin typeface="Söhne"/>
              </a:rPr>
              <a:t>　</a:t>
            </a:r>
            <a:r>
              <a:rPr lang="ja-JP" altLang="en-US" sz="2000" b="1" i="0" dirty="0">
                <a:solidFill>
                  <a:srgbClr val="0D0D0D"/>
                </a:solidFill>
                <a:latin typeface="Söhne"/>
              </a:rPr>
              <a:t>立案する．</a:t>
            </a:r>
            <a:endParaRPr lang="en-US" altLang="ja-JP" sz="2000" b="1" i="0" dirty="0">
              <a:solidFill>
                <a:srgbClr val="0D0D0D"/>
              </a:solidFill>
              <a:latin typeface="Söhne"/>
            </a:endParaRPr>
          </a:p>
        </p:txBody>
      </p:sp>
      <p:sp>
        <p:nvSpPr>
          <p:cNvPr id="3" name="AutoShape 2" descr="Create a simple, medium-toned illustration depicting a person engaging in clinical reasoning. The scene should show an individual in a medical setting, perhaps wearing a lab coat, standing or sitting at a desk. The environment should include medical books, a computer, and maybe some medical tools like a stethoscope around their neck or on the desk, symbolizing the process of diagnosis and treatment planning. The colors should be calm and not too vibrant, reflecting the thoughtful and analytical nature of the task.">
            <a:extLst>
              <a:ext uri="{FF2B5EF4-FFF2-40B4-BE49-F238E27FC236}">
                <a16:creationId xmlns:a16="http://schemas.microsoft.com/office/drawing/2014/main" id="{2533597C-DE06-45C4-58C9-0998E66F93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6" descr="Create a simple, medium-toned illustration depicting a person engaging in clinical reasoning. The scene should show an individual in a medical setting, perhaps wearing a lab coat, standing or sitting at a desk. The environment should include medical books, a computer, and maybe some medical tools like a stethoscope around their neck or on the desk, symbolizing the process of diagnosis and treatment planning. The colors should be calm and not too vibrant, reflecting the thoughtful and analytical nature of the task.">
            <a:extLst>
              <a:ext uri="{FF2B5EF4-FFF2-40B4-BE49-F238E27FC236}">
                <a16:creationId xmlns:a16="http://schemas.microsoft.com/office/drawing/2014/main" id="{A3A4AA34-FBE3-E696-F374-4298FA87AB1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a:extLst>
              <a:ext uri="{FF2B5EF4-FFF2-40B4-BE49-F238E27FC236}">
                <a16:creationId xmlns:a16="http://schemas.microsoft.com/office/drawing/2014/main" id="{8441794F-9836-5FAC-EF75-F363AE394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788" y="1451402"/>
            <a:ext cx="4764914" cy="4764914"/>
          </a:xfrm>
          <a:prstGeom prst="rect">
            <a:avLst/>
          </a:prstGeom>
        </p:spPr>
      </p:pic>
    </p:spTree>
    <p:extLst>
      <p:ext uri="{BB962C8B-B14F-4D97-AF65-F5344CB8AC3E}">
        <p14:creationId xmlns:p14="http://schemas.microsoft.com/office/powerpoint/2010/main" val="283314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0" y="0"/>
            <a:ext cx="12192000" cy="794307"/>
            <a:chOff x="0" y="0"/>
            <a:chExt cx="12192000" cy="794307"/>
          </a:xfrm>
        </p:grpSpPr>
        <p:sp>
          <p:nvSpPr>
            <p:cNvPr id="13" name="正方形/長方形 12"/>
            <p:cNvSpPr/>
            <p:nvPr/>
          </p:nvSpPr>
          <p:spPr>
            <a:xfrm>
              <a:off x="0" y="435767"/>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lvl="0" algn="ctr">
                <a:defRPr/>
              </a:pPr>
              <a:r>
                <a:rPr lang="ja-JP" altLang="en-US" sz="2800" b="1" i="1" kern="0" dirty="0">
                  <a:solidFill>
                    <a:schemeClr val="tx1"/>
                  </a:solidFill>
                  <a:effectLst>
                    <a:outerShdw blurRad="38100" dist="38100" dir="2700000" algn="tl">
                      <a:srgbClr val="000000">
                        <a:alpha val="43137"/>
                      </a:srgbClr>
                    </a:outerShdw>
                  </a:effectLst>
                </a:rPr>
                <a:t>臨床推論</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1438938" y="0"/>
              <a:ext cx="753062" cy="749684"/>
              <a:chOff x="2577737" y="461555"/>
              <a:chExt cx="3780000" cy="3779125"/>
            </a:xfrm>
            <a:solidFill>
              <a:srgbClr val="C00000"/>
            </a:solidFill>
            <a:effectLst/>
          </p:grpSpPr>
          <p:sp>
            <p:nvSpPr>
              <p:cNvPr id="18" name="正方形/長方形 17"/>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pic>
        <p:nvPicPr>
          <p:cNvPr id="6" name="図 5">
            <a:extLst>
              <a:ext uri="{FF2B5EF4-FFF2-40B4-BE49-F238E27FC236}">
                <a16:creationId xmlns:a16="http://schemas.microsoft.com/office/drawing/2014/main" id="{FCFF9A6B-C039-610A-381B-28A8FD392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23" y="1615444"/>
            <a:ext cx="4428344" cy="4428344"/>
          </a:xfrm>
          <a:prstGeom prst="rect">
            <a:avLst/>
          </a:prstGeom>
        </p:spPr>
      </p:pic>
      <p:sp>
        <p:nvSpPr>
          <p:cNvPr id="8" name="テキスト ボックス 7">
            <a:extLst>
              <a:ext uri="{FF2B5EF4-FFF2-40B4-BE49-F238E27FC236}">
                <a16:creationId xmlns:a16="http://schemas.microsoft.com/office/drawing/2014/main" id="{6B6C2F31-2C02-7927-724C-D88115A43B3E}"/>
              </a:ext>
            </a:extLst>
          </p:cNvPr>
          <p:cNvSpPr txBox="1"/>
          <p:nvPr/>
        </p:nvSpPr>
        <p:spPr>
          <a:xfrm>
            <a:off x="349215" y="1007312"/>
            <a:ext cx="6849833" cy="5467331"/>
          </a:xfrm>
          <a:prstGeom prst="rect">
            <a:avLst/>
          </a:prstGeom>
          <a:noFill/>
        </p:spPr>
        <p:txBody>
          <a:bodyPr wrap="square">
            <a:spAutoFit/>
          </a:bodyPr>
          <a:lstStyle/>
          <a:p>
            <a:pPr algn="l">
              <a:lnSpc>
                <a:spcPct val="130000"/>
              </a:lnSpc>
              <a:buFont typeface="+mj-lt"/>
              <a:buAutoNum type="arabicPeriod"/>
            </a:pPr>
            <a:r>
              <a:rPr lang="ja-JP" altLang="en-US" b="1" i="0" u="sng" dirty="0">
                <a:solidFill>
                  <a:srgbClr val="FF0000"/>
                </a:solidFill>
                <a:effectLst/>
                <a:latin typeface="Söhne"/>
              </a:rPr>
              <a:t>個別化された患者評価の実施</a:t>
            </a:r>
            <a:endParaRPr lang="ja-JP" altLang="en-US" b="0" i="0" u="sng" dirty="0">
              <a:solidFill>
                <a:srgbClr val="FF0000"/>
              </a:solidFill>
              <a:effectLst/>
              <a:latin typeface="Söhne"/>
            </a:endParaRPr>
          </a:p>
          <a:p>
            <a:pPr marL="742950" lvl="1" indent="-285750" algn="l">
              <a:lnSpc>
                <a:spcPct val="130000"/>
              </a:lnSpc>
              <a:buFont typeface="Wingdings" panose="05000000000000000000" pitchFamily="2" charset="2"/>
              <a:buChar char="l"/>
            </a:pPr>
            <a:r>
              <a:rPr lang="ja-JP" altLang="en-US" b="1" i="0" u="sng" dirty="0">
                <a:effectLst/>
                <a:latin typeface="Söhne"/>
              </a:rPr>
              <a:t>ポイント</a:t>
            </a:r>
            <a:r>
              <a:rPr lang="ja-JP" altLang="en-US" b="1" dirty="0">
                <a:solidFill>
                  <a:srgbClr val="0D0D0D"/>
                </a:solidFill>
                <a:latin typeface="Söhne"/>
              </a:rPr>
              <a:t>：</a:t>
            </a:r>
            <a:r>
              <a:rPr lang="ja-JP" altLang="en-US" b="1" i="0" dirty="0">
                <a:solidFill>
                  <a:srgbClr val="0D0D0D"/>
                </a:solidFill>
                <a:effectLst/>
                <a:latin typeface="Söhne"/>
              </a:rPr>
              <a:t>一人ひとりの身体的，心理的，社会的な要因を評価し，その人特有のニーズと目標を理解する．</a:t>
            </a:r>
          </a:p>
          <a:p>
            <a:pPr marL="742950" lvl="1" indent="-285750" algn="l">
              <a:lnSpc>
                <a:spcPct val="130000"/>
              </a:lnSpc>
              <a:buFont typeface="Wingdings" panose="05000000000000000000" pitchFamily="2" charset="2"/>
              <a:buChar char="l"/>
            </a:pPr>
            <a:r>
              <a:rPr lang="ja-JP" altLang="en-US" b="1" i="0" u="sng" dirty="0">
                <a:effectLst/>
                <a:latin typeface="Söhne"/>
              </a:rPr>
              <a:t>メリット</a:t>
            </a:r>
            <a:r>
              <a:rPr lang="ja-JP" altLang="en-US" b="1" dirty="0">
                <a:solidFill>
                  <a:srgbClr val="0D0D0D"/>
                </a:solidFill>
                <a:latin typeface="Söhne"/>
              </a:rPr>
              <a:t>：</a:t>
            </a:r>
            <a:r>
              <a:rPr lang="ja-JP" altLang="en-US" b="1" i="0" dirty="0">
                <a:solidFill>
                  <a:srgbClr val="0D0D0D"/>
                </a:solidFill>
                <a:effectLst/>
                <a:latin typeface="Söhne"/>
              </a:rPr>
              <a:t>個々の患者に最も適した治療計画を立てることができ，治療の効果を最大化する．</a:t>
            </a:r>
          </a:p>
          <a:p>
            <a:pPr algn="l">
              <a:lnSpc>
                <a:spcPct val="130000"/>
              </a:lnSpc>
              <a:buFont typeface="+mj-lt"/>
              <a:buAutoNum type="arabicPeriod"/>
            </a:pPr>
            <a:r>
              <a:rPr lang="ja-JP" altLang="en-US" b="1" i="0" u="sng" dirty="0">
                <a:solidFill>
                  <a:srgbClr val="FF0000"/>
                </a:solidFill>
                <a:effectLst/>
                <a:latin typeface="Söhne"/>
              </a:rPr>
              <a:t>エビデンスに基づいた介入の選択</a:t>
            </a:r>
            <a:endParaRPr lang="ja-JP" altLang="en-US" b="0" i="0" u="sng" dirty="0">
              <a:solidFill>
                <a:srgbClr val="FF0000"/>
              </a:solidFill>
              <a:effectLst/>
              <a:latin typeface="Söhne"/>
            </a:endParaRPr>
          </a:p>
          <a:p>
            <a:pPr marL="742950" lvl="1" indent="-285750" algn="l">
              <a:lnSpc>
                <a:spcPct val="130000"/>
              </a:lnSpc>
              <a:buFont typeface="Wingdings" panose="05000000000000000000" pitchFamily="2" charset="2"/>
              <a:buChar char="l"/>
            </a:pPr>
            <a:r>
              <a:rPr lang="ja-JP" altLang="en-US" b="1" i="0" u="sng" dirty="0">
                <a:solidFill>
                  <a:srgbClr val="0D0D0D"/>
                </a:solidFill>
                <a:effectLst/>
                <a:latin typeface="Söhne"/>
              </a:rPr>
              <a:t>ポイント</a:t>
            </a:r>
            <a:r>
              <a:rPr lang="ja-JP" altLang="en-US" b="1" i="0" dirty="0">
                <a:solidFill>
                  <a:srgbClr val="0D0D0D"/>
                </a:solidFill>
                <a:effectLst/>
                <a:latin typeface="Söhne"/>
              </a:rPr>
              <a:t>：最新の研究結果や臨床ガイドラインを参照し，科学的根拠に基づいた介入方法を選択する．</a:t>
            </a:r>
          </a:p>
          <a:p>
            <a:pPr marL="742950" lvl="1" indent="-285750" algn="l">
              <a:lnSpc>
                <a:spcPct val="130000"/>
              </a:lnSpc>
              <a:buFont typeface="Wingdings" panose="05000000000000000000" pitchFamily="2" charset="2"/>
              <a:buChar char="l"/>
            </a:pPr>
            <a:r>
              <a:rPr lang="ja-JP" altLang="en-US" b="1" i="0" u="sng" dirty="0">
                <a:solidFill>
                  <a:srgbClr val="0D0D0D"/>
                </a:solidFill>
                <a:effectLst/>
                <a:latin typeface="Söhne"/>
              </a:rPr>
              <a:t>メリット</a:t>
            </a:r>
            <a:r>
              <a:rPr lang="ja-JP" altLang="en-US" b="1" i="0" dirty="0">
                <a:solidFill>
                  <a:srgbClr val="0D0D0D"/>
                </a:solidFill>
                <a:effectLst/>
                <a:latin typeface="Söhne"/>
              </a:rPr>
              <a:t>：効果的かつ効率的な治療を提供でき，患者の回復期間の短縮につながる．</a:t>
            </a:r>
          </a:p>
          <a:p>
            <a:pPr algn="l">
              <a:lnSpc>
                <a:spcPct val="130000"/>
              </a:lnSpc>
              <a:buFont typeface="+mj-lt"/>
              <a:buAutoNum type="arabicPeriod"/>
            </a:pPr>
            <a:r>
              <a:rPr lang="ja-JP" altLang="en-US" b="1" i="0" u="sng" dirty="0">
                <a:solidFill>
                  <a:srgbClr val="FF0000"/>
                </a:solidFill>
                <a:effectLst/>
                <a:latin typeface="Söhne"/>
              </a:rPr>
              <a:t>臨床経験と直感の活用</a:t>
            </a:r>
            <a:endParaRPr lang="ja-JP" altLang="en-US" b="0" i="0" u="sng" dirty="0">
              <a:solidFill>
                <a:srgbClr val="FF0000"/>
              </a:solidFill>
              <a:effectLst/>
              <a:latin typeface="Söhne"/>
            </a:endParaRPr>
          </a:p>
          <a:p>
            <a:pPr marL="742950" lvl="1" indent="-285750" algn="l">
              <a:lnSpc>
                <a:spcPct val="130000"/>
              </a:lnSpc>
              <a:buFont typeface="Wingdings" panose="05000000000000000000" pitchFamily="2" charset="2"/>
              <a:buChar char="l"/>
            </a:pPr>
            <a:r>
              <a:rPr lang="ja-JP" altLang="en-US" b="1" i="0" u="sng" dirty="0">
                <a:solidFill>
                  <a:srgbClr val="0D0D0D"/>
                </a:solidFill>
                <a:effectLst/>
                <a:latin typeface="Söhne"/>
              </a:rPr>
              <a:t>ポイント</a:t>
            </a:r>
            <a:r>
              <a:rPr lang="ja-JP" altLang="en-US" b="1" i="0" dirty="0">
                <a:solidFill>
                  <a:srgbClr val="0D0D0D"/>
                </a:solidFill>
                <a:effectLst/>
                <a:latin typeface="Söhne"/>
              </a:rPr>
              <a:t>：臨床経験から培われる洞察力を活用し，標準的なアプローチでは捉えきれない患者の状態を把握する．</a:t>
            </a:r>
          </a:p>
          <a:p>
            <a:pPr marL="742950" lvl="1" indent="-285750" algn="l">
              <a:lnSpc>
                <a:spcPct val="130000"/>
              </a:lnSpc>
              <a:buFont typeface="Wingdings" panose="05000000000000000000" pitchFamily="2" charset="2"/>
              <a:buChar char="l"/>
            </a:pPr>
            <a:r>
              <a:rPr lang="ja-JP" altLang="en-US" b="1" i="0" u="sng" dirty="0">
                <a:solidFill>
                  <a:srgbClr val="0D0D0D"/>
                </a:solidFill>
                <a:effectLst/>
                <a:latin typeface="Söhne"/>
              </a:rPr>
              <a:t>メリット</a:t>
            </a:r>
            <a:r>
              <a:rPr lang="ja-JP" altLang="en-US" b="1" i="0" dirty="0">
                <a:solidFill>
                  <a:srgbClr val="0D0D0D"/>
                </a:solidFill>
                <a:effectLst/>
                <a:latin typeface="Söhne"/>
              </a:rPr>
              <a:t>：患者に対してより</a:t>
            </a:r>
            <a:r>
              <a:rPr lang="ja-JP" altLang="en-US" b="1" dirty="0">
                <a:solidFill>
                  <a:srgbClr val="0D0D0D"/>
                </a:solidFill>
                <a:latin typeface="Söhne"/>
              </a:rPr>
              <a:t>個別化</a:t>
            </a:r>
            <a:r>
              <a:rPr lang="ja-JP" altLang="en-US" b="1" i="0" dirty="0">
                <a:solidFill>
                  <a:srgbClr val="0D0D0D"/>
                </a:solidFill>
                <a:effectLst/>
                <a:latin typeface="Söhne"/>
              </a:rPr>
              <a:t>された治療を提供できる．臨床経験が豊富</a:t>
            </a:r>
            <a:r>
              <a:rPr lang="ja-JP" altLang="en-US" b="1" dirty="0">
                <a:solidFill>
                  <a:srgbClr val="0D0D0D"/>
                </a:solidFill>
                <a:latin typeface="Söhne"/>
              </a:rPr>
              <a:t>な</a:t>
            </a:r>
            <a:r>
              <a:rPr lang="ja-JP" altLang="en-US" b="1" i="0" dirty="0">
                <a:solidFill>
                  <a:srgbClr val="0D0D0D"/>
                </a:solidFill>
                <a:effectLst/>
                <a:latin typeface="Söhne"/>
              </a:rPr>
              <a:t>ほど，治療成果に貢献する．</a:t>
            </a:r>
          </a:p>
        </p:txBody>
      </p:sp>
    </p:spTree>
    <p:extLst>
      <p:ext uri="{BB962C8B-B14F-4D97-AF65-F5344CB8AC3E}">
        <p14:creationId xmlns:p14="http://schemas.microsoft.com/office/powerpoint/2010/main" val="47447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B2DC7-91F2-EA40-14A9-2B18CA2C9AA5}"/>
            </a:ext>
          </a:extLst>
        </p:cNvPr>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C97AC2DF-947F-0EF5-E00B-B5C8D74B4934}"/>
              </a:ext>
            </a:extLst>
          </p:cNvPr>
          <p:cNvGrpSpPr/>
          <p:nvPr/>
        </p:nvGrpSpPr>
        <p:grpSpPr>
          <a:xfrm>
            <a:off x="0" y="0"/>
            <a:ext cx="12192000" cy="794307"/>
            <a:chOff x="0" y="0"/>
            <a:chExt cx="12192000" cy="794307"/>
          </a:xfrm>
        </p:grpSpPr>
        <p:sp>
          <p:nvSpPr>
            <p:cNvPr id="13" name="正方形/長方形 12">
              <a:extLst>
                <a:ext uri="{FF2B5EF4-FFF2-40B4-BE49-F238E27FC236}">
                  <a16:creationId xmlns:a16="http://schemas.microsoft.com/office/drawing/2014/main" id="{29032E46-93BE-F187-5305-8EBF96CC5203}"/>
                </a:ext>
              </a:extLst>
            </p:cNvPr>
            <p:cNvSpPr/>
            <p:nvPr/>
          </p:nvSpPr>
          <p:spPr>
            <a:xfrm>
              <a:off x="0" y="435767"/>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lvl="0" algn="ctr">
                <a:defRPr/>
              </a:pPr>
              <a:r>
                <a:rPr lang="ja-JP" altLang="en-US" sz="2800" b="1" i="1" kern="0" dirty="0">
                  <a:solidFill>
                    <a:schemeClr val="tx1"/>
                  </a:solidFill>
                  <a:effectLst>
                    <a:outerShdw blurRad="38100" dist="38100" dir="2700000" algn="tl">
                      <a:srgbClr val="000000">
                        <a:alpha val="43137"/>
                      </a:srgbClr>
                    </a:outerShdw>
                  </a:effectLst>
                </a:rPr>
                <a:t>病態的特徴</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a:extLst>
                <a:ext uri="{FF2B5EF4-FFF2-40B4-BE49-F238E27FC236}">
                  <a16:creationId xmlns:a16="http://schemas.microsoft.com/office/drawing/2014/main" id="{D6DB0E3A-6D16-154E-0AC5-E2A8B090039E}"/>
                </a:ext>
              </a:extLst>
            </p:cNvPr>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BCE831BB-8F68-561A-BC3C-CA4A80784EB6}"/>
                </a:ext>
              </a:extLst>
            </p:cNvPr>
            <p:cNvGrpSpPr/>
            <p:nvPr/>
          </p:nvGrpSpPr>
          <p:grpSpPr>
            <a:xfrm>
              <a:off x="11438938" y="0"/>
              <a:ext cx="753062" cy="749684"/>
              <a:chOff x="2577737" y="461555"/>
              <a:chExt cx="3780000" cy="3779125"/>
            </a:xfrm>
            <a:solidFill>
              <a:srgbClr val="C00000"/>
            </a:solidFill>
            <a:effectLst/>
          </p:grpSpPr>
          <p:sp>
            <p:nvSpPr>
              <p:cNvPr id="18" name="正方形/長方形 17">
                <a:extLst>
                  <a:ext uri="{FF2B5EF4-FFF2-40B4-BE49-F238E27FC236}">
                    <a16:creationId xmlns:a16="http://schemas.microsoft.com/office/drawing/2014/main" id="{871DA008-D66C-FFCA-0DB1-977F60775E49}"/>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a:extLst>
                  <a:ext uri="{FF2B5EF4-FFF2-40B4-BE49-F238E27FC236}">
                    <a16:creationId xmlns:a16="http://schemas.microsoft.com/office/drawing/2014/main" id="{86B806F2-7697-BD8F-E0BF-346C676F11DB}"/>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a:extLst>
                  <a:ext uri="{FF2B5EF4-FFF2-40B4-BE49-F238E27FC236}">
                    <a16:creationId xmlns:a16="http://schemas.microsoft.com/office/drawing/2014/main" id="{43EF44F0-CD25-0684-5C19-FC9E1ED1C782}"/>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a:extLst>
                  <a:ext uri="{FF2B5EF4-FFF2-40B4-BE49-F238E27FC236}">
                    <a16:creationId xmlns:a16="http://schemas.microsoft.com/office/drawing/2014/main" id="{089D9D07-BE39-507A-518D-4F3958A2E43D}"/>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a:extLst>
                <a:ext uri="{FF2B5EF4-FFF2-40B4-BE49-F238E27FC236}">
                  <a16:creationId xmlns:a16="http://schemas.microsoft.com/office/drawing/2014/main" id="{42537A89-E335-7677-6B53-BA1F02404C6A}"/>
                </a:ext>
              </a:extLst>
            </p:cNvPr>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3" name="テキスト ボックス 2">
            <a:extLst>
              <a:ext uri="{FF2B5EF4-FFF2-40B4-BE49-F238E27FC236}">
                <a16:creationId xmlns:a16="http://schemas.microsoft.com/office/drawing/2014/main" id="{84047FD2-EF91-3712-F8DE-32EB44F0F0DD}"/>
              </a:ext>
            </a:extLst>
          </p:cNvPr>
          <p:cNvSpPr txBox="1"/>
          <p:nvPr/>
        </p:nvSpPr>
        <p:spPr>
          <a:xfrm>
            <a:off x="134728" y="749684"/>
            <a:ext cx="7679159" cy="5907451"/>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lang="ja-JP" altLang="en-US" sz="2000" b="1" u="sng" dirty="0">
                <a:solidFill>
                  <a:srgbClr val="FF0000"/>
                </a:solidFill>
                <a:effectLst>
                  <a:outerShdw blurRad="38100" dist="38100" dir="2700000" algn="tl">
                    <a:srgbClr val="000000">
                      <a:alpha val="43137"/>
                    </a:srgbClr>
                  </a:outerShdw>
                </a:effectLst>
              </a:rPr>
              <a:t>脳卒中</a:t>
            </a:r>
            <a:endParaRPr lang="en-US" altLang="ja-JP" sz="2000" b="1" u="sng" dirty="0">
              <a:solidFill>
                <a:srgbClr val="FF0000"/>
              </a:solidFill>
              <a:effectLst>
                <a:outerShdw blurRad="38100" dist="38100" dir="2700000" algn="tl">
                  <a:srgbClr val="000000">
                    <a:alpha val="43137"/>
                  </a:srgbClr>
                </a:outerShdw>
              </a:effectLst>
            </a:endParaRPr>
          </a:p>
          <a:p>
            <a:pPr algn="l">
              <a:lnSpc>
                <a:spcPct val="130000"/>
              </a:lnSpc>
            </a:pPr>
            <a:r>
              <a:rPr lang="ja-JP" altLang="en-US" b="1" i="0" dirty="0">
                <a:solidFill>
                  <a:srgbClr val="0D0D0D"/>
                </a:solidFill>
                <a:effectLst/>
                <a:latin typeface="Söhne"/>
              </a:rPr>
              <a:t>　脳卒中は，脳の血管が詰まるか破裂することによって生じる．</a:t>
            </a:r>
            <a:endParaRPr lang="en-US" altLang="ja-JP" b="1" i="0" dirty="0">
              <a:solidFill>
                <a:srgbClr val="0D0D0D"/>
              </a:solidFill>
              <a:effectLst/>
              <a:latin typeface="Söhne"/>
            </a:endParaRP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運動機能障害</a:t>
            </a:r>
            <a:r>
              <a:rPr lang="ja-JP" altLang="en-US" b="1" dirty="0">
                <a:solidFill>
                  <a:srgbClr val="0D0D0D"/>
                </a:solidFill>
                <a:latin typeface="Söhne"/>
              </a:rPr>
              <a:t>：</a:t>
            </a:r>
            <a:r>
              <a:rPr lang="ja-JP" altLang="en-US" b="1" i="0" dirty="0">
                <a:solidFill>
                  <a:srgbClr val="0D0D0D"/>
                </a:solidFill>
                <a:effectLst/>
                <a:latin typeface="Söhne"/>
              </a:rPr>
              <a:t>損傷された脳領域が運動制御に関わる場合，</a:t>
            </a:r>
            <a:endParaRPr lang="en-US" altLang="ja-JP" b="1" i="0" dirty="0">
              <a:solidFill>
                <a:srgbClr val="0D0D0D"/>
              </a:solidFill>
              <a:effectLst/>
              <a:latin typeface="Söhne"/>
            </a:endParaRPr>
          </a:p>
          <a:p>
            <a:pPr algn="l">
              <a:lnSpc>
                <a:spcPct val="130000"/>
              </a:lnSpc>
            </a:pPr>
            <a:r>
              <a:rPr lang="ja-JP" altLang="en-US" b="1" i="0" dirty="0">
                <a:solidFill>
                  <a:srgbClr val="0D0D0D"/>
                </a:solidFill>
                <a:effectLst/>
                <a:latin typeface="Söhne"/>
              </a:rPr>
              <a:t>　　筋力低下や不随意運動が生じる．</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感覚障害</a:t>
            </a:r>
            <a:r>
              <a:rPr lang="ja-JP" altLang="en-US" b="1" dirty="0">
                <a:solidFill>
                  <a:srgbClr val="0D0D0D"/>
                </a:solidFill>
                <a:latin typeface="Söhne"/>
              </a:rPr>
              <a:t>：</a:t>
            </a:r>
            <a:r>
              <a:rPr lang="ja-JP" altLang="en-US" b="1" i="0" dirty="0">
                <a:solidFill>
                  <a:srgbClr val="0D0D0D"/>
                </a:solidFill>
                <a:effectLst/>
                <a:latin typeface="Söhne"/>
              </a:rPr>
              <a:t>感覚情報を処理する脳領域が影響を受けると，</a:t>
            </a:r>
            <a:endParaRPr lang="en-US" altLang="ja-JP" b="1" i="0" dirty="0">
              <a:solidFill>
                <a:srgbClr val="0D0D0D"/>
              </a:solidFill>
              <a:effectLst/>
              <a:latin typeface="Söhne"/>
            </a:endParaRPr>
          </a:p>
          <a:p>
            <a:pPr algn="l">
              <a:lnSpc>
                <a:spcPct val="130000"/>
              </a:lnSpc>
            </a:pPr>
            <a:r>
              <a:rPr lang="ja-JP" altLang="en-US" b="1" dirty="0">
                <a:solidFill>
                  <a:srgbClr val="0D0D0D"/>
                </a:solidFill>
                <a:latin typeface="Söhne"/>
              </a:rPr>
              <a:t>　　</a:t>
            </a:r>
            <a:r>
              <a:rPr lang="ja-JP" altLang="en-US" b="1" i="0" dirty="0">
                <a:solidFill>
                  <a:srgbClr val="0D0D0D"/>
                </a:solidFill>
                <a:effectLst/>
                <a:latin typeface="Söhne"/>
              </a:rPr>
              <a:t>触覚や痛覚の減少が現れる．</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言語障害</a:t>
            </a:r>
            <a:r>
              <a:rPr lang="ja-JP" altLang="en-US" b="1" dirty="0">
                <a:solidFill>
                  <a:srgbClr val="0D0D0D"/>
                </a:solidFill>
                <a:latin typeface="Söhne"/>
              </a:rPr>
              <a:t>：</a:t>
            </a:r>
            <a:r>
              <a:rPr lang="ja-JP" altLang="en-US" b="1" i="0" dirty="0">
                <a:solidFill>
                  <a:srgbClr val="0D0D0D"/>
                </a:solidFill>
                <a:effectLst/>
                <a:latin typeface="Söhne"/>
              </a:rPr>
              <a:t>脳の言語機能に影響が出ると，話す，理解する，読む，</a:t>
            </a:r>
            <a:endParaRPr lang="en-US" altLang="ja-JP" b="1" i="0" dirty="0">
              <a:solidFill>
                <a:srgbClr val="0D0D0D"/>
              </a:solidFill>
              <a:effectLst/>
              <a:latin typeface="Söhne"/>
            </a:endParaRPr>
          </a:p>
          <a:p>
            <a:pPr algn="l">
              <a:lnSpc>
                <a:spcPct val="130000"/>
              </a:lnSpc>
            </a:pPr>
            <a:r>
              <a:rPr lang="ja-JP" altLang="en-US" b="1" dirty="0">
                <a:solidFill>
                  <a:srgbClr val="0D0D0D"/>
                </a:solidFill>
                <a:latin typeface="Söhne"/>
              </a:rPr>
              <a:t>　　</a:t>
            </a:r>
            <a:r>
              <a:rPr lang="ja-JP" altLang="en-US" b="1" i="0" dirty="0">
                <a:solidFill>
                  <a:srgbClr val="0D0D0D"/>
                </a:solidFill>
                <a:effectLst/>
                <a:latin typeface="Söhne"/>
              </a:rPr>
              <a:t>書く能力が障害されることがある．</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認知障害</a:t>
            </a:r>
            <a:r>
              <a:rPr lang="ja-JP" altLang="en-US" b="1" dirty="0">
                <a:solidFill>
                  <a:srgbClr val="0D0D0D"/>
                </a:solidFill>
                <a:latin typeface="Söhne"/>
              </a:rPr>
              <a:t>：</a:t>
            </a:r>
            <a:r>
              <a:rPr lang="ja-JP" altLang="en-US" b="1" i="0" dirty="0">
                <a:solidFill>
                  <a:srgbClr val="0D0D0D"/>
                </a:solidFill>
                <a:effectLst/>
                <a:latin typeface="Söhne"/>
              </a:rPr>
              <a:t>注意，記憶，問題解決の能力が影響を受ける場合がある．</a:t>
            </a:r>
            <a:endParaRPr lang="en-US" altLang="ja-JP" sz="2000" b="1" u="sng" dirty="0">
              <a:effectLst>
                <a:outerShdw blurRad="38100" dist="38100" dir="2700000" algn="tl">
                  <a:srgbClr val="000000">
                    <a:alpha val="43137"/>
                  </a:srgbClr>
                </a:outerShdw>
              </a:effectLst>
            </a:endParaRPr>
          </a:p>
          <a:p>
            <a:pPr marL="285750" indent="-285750">
              <a:lnSpc>
                <a:spcPct val="130000"/>
              </a:lnSpc>
              <a:buFont typeface="Wingdings" panose="05000000000000000000" pitchFamily="2" charset="2"/>
              <a:buChar char="n"/>
            </a:pPr>
            <a:r>
              <a:rPr lang="ja-JP" altLang="en-US" sz="2000" b="1" u="sng" dirty="0">
                <a:solidFill>
                  <a:srgbClr val="FF0000"/>
                </a:solidFill>
                <a:effectLst>
                  <a:outerShdw blurRad="38100" dist="38100" dir="2700000" algn="tl">
                    <a:srgbClr val="000000">
                      <a:alpha val="43137"/>
                    </a:srgbClr>
                  </a:outerShdw>
                </a:effectLst>
              </a:rPr>
              <a:t>パーキンソン病</a:t>
            </a:r>
            <a:endParaRPr lang="en-US" altLang="ja-JP" sz="2000" b="1" u="sng" dirty="0">
              <a:solidFill>
                <a:srgbClr val="FF0000"/>
              </a:solidFill>
              <a:effectLst>
                <a:outerShdw blurRad="38100" dist="38100" dir="2700000" algn="tl">
                  <a:srgbClr val="000000">
                    <a:alpha val="43137"/>
                  </a:srgbClr>
                </a:outerShdw>
              </a:effectLst>
            </a:endParaRPr>
          </a:p>
          <a:p>
            <a:pPr algn="l">
              <a:lnSpc>
                <a:spcPct val="130000"/>
              </a:lnSpc>
            </a:pPr>
            <a:r>
              <a:rPr lang="ja-JP" altLang="en-US" b="1" dirty="0">
                <a:solidFill>
                  <a:srgbClr val="0D0D0D"/>
                </a:solidFill>
                <a:latin typeface="Söhne"/>
              </a:rPr>
              <a:t>　</a:t>
            </a:r>
            <a:r>
              <a:rPr lang="ja-JP" altLang="en-US" b="1" i="0" dirty="0">
                <a:solidFill>
                  <a:srgbClr val="0D0D0D"/>
                </a:solidFill>
                <a:effectLst/>
                <a:latin typeface="Söhne"/>
              </a:rPr>
              <a:t>脳内のドーパミンを生成する神経細胞に異常が生じる．ドーパミンは　</a:t>
            </a:r>
            <a:endParaRPr lang="en-US" altLang="ja-JP" b="1" i="0" dirty="0">
              <a:solidFill>
                <a:srgbClr val="0D0D0D"/>
              </a:solidFill>
              <a:effectLst/>
              <a:latin typeface="Söhne"/>
            </a:endParaRPr>
          </a:p>
          <a:p>
            <a:pPr algn="l">
              <a:lnSpc>
                <a:spcPct val="130000"/>
              </a:lnSpc>
            </a:pPr>
            <a:r>
              <a:rPr lang="ja-JP" altLang="en-US" b="1" dirty="0">
                <a:solidFill>
                  <a:srgbClr val="0D0D0D"/>
                </a:solidFill>
                <a:latin typeface="Söhne"/>
              </a:rPr>
              <a:t>　</a:t>
            </a:r>
            <a:r>
              <a:rPr lang="ja-JP" altLang="en-US" b="1" i="0" dirty="0">
                <a:solidFill>
                  <a:srgbClr val="0D0D0D"/>
                </a:solidFill>
                <a:effectLst/>
                <a:latin typeface="Söhne"/>
              </a:rPr>
              <a:t>運動制御に重要な役割を果たし，運動に関連する症状を引き起こす．</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振戦（震え）</a:t>
            </a:r>
            <a:r>
              <a:rPr lang="ja-JP" altLang="en-US" b="1" i="0" dirty="0">
                <a:solidFill>
                  <a:srgbClr val="0D0D0D"/>
                </a:solidFill>
                <a:effectLst/>
                <a:latin typeface="Söhne"/>
              </a:rPr>
              <a:t>：安静時に手足や顔に震えが現れる．</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筋固縮</a:t>
            </a:r>
            <a:r>
              <a:rPr lang="ja-JP" altLang="en-US" b="1" dirty="0">
                <a:solidFill>
                  <a:srgbClr val="0D0D0D"/>
                </a:solidFill>
                <a:latin typeface="Söhne"/>
              </a:rPr>
              <a:t>：</a:t>
            </a:r>
            <a:r>
              <a:rPr lang="ja-JP" altLang="en-US" b="1" i="0" dirty="0">
                <a:solidFill>
                  <a:srgbClr val="0D0D0D"/>
                </a:solidFill>
                <a:effectLst/>
                <a:latin typeface="Söhne"/>
              </a:rPr>
              <a:t>筋肉の常時的な緊張，硬直感．</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運動の緩慢</a:t>
            </a:r>
            <a:r>
              <a:rPr lang="ja-JP" altLang="en-US" b="1" dirty="0">
                <a:solidFill>
                  <a:srgbClr val="0D0D0D"/>
                </a:solidFill>
                <a:latin typeface="Söhne"/>
              </a:rPr>
              <a:t>：</a:t>
            </a:r>
            <a:r>
              <a:rPr lang="ja-JP" altLang="en-US" b="1" i="0" dirty="0">
                <a:solidFill>
                  <a:srgbClr val="0D0D0D"/>
                </a:solidFill>
                <a:effectLst/>
                <a:latin typeface="Söhne"/>
              </a:rPr>
              <a:t>動作開始の遅れ，動作の遅さや小ささ．</a:t>
            </a:r>
          </a:p>
          <a:p>
            <a:pPr algn="l">
              <a:lnSpc>
                <a:spcPct val="130000"/>
              </a:lnSpc>
            </a:pPr>
            <a:r>
              <a:rPr lang="ja-JP" altLang="en-US" b="1" i="0" dirty="0">
                <a:solidFill>
                  <a:srgbClr val="0D0D0D"/>
                </a:solidFill>
                <a:effectLst/>
                <a:latin typeface="Söhne"/>
              </a:rPr>
              <a:t>　・</a:t>
            </a:r>
            <a:r>
              <a:rPr lang="ja-JP" altLang="en-US" b="1" i="0" u="sng" dirty="0">
                <a:solidFill>
                  <a:srgbClr val="0D0D0D"/>
                </a:solidFill>
                <a:effectLst/>
                <a:latin typeface="Söhne"/>
              </a:rPr>
              <a:t>姿勢不安定</a:t>
            </a:r>
            <a:r>
              <a:rPr lang="ja-JP" altLang="en-US" b="1" dirty="0">
                <a:solidFill>
                  <a:srgbClr val="0D0D0D"/>
                </a:solidFill>
                <a:latin typeface="Söhne"/>
              </a:rPr>
              <a:t>：</a:t>
            </a:r>
            <a:r>
              <a:rPr lang="ja-JP" altLang="en-US" b="1" i="0" dirty="0">
                <a:solidFill>
                  <a:srgbClr val="0D0D0D"/>
                </a:solidFill>
                <a:effectLst/>
                <a:latin typeface="Söhne"/>
              </a:rPr>
              <a:t>歩行時の不安定感や転倒のリスク増加．</a:t>
            </a:r>
          </a:p>
        </p:txBody>
      </p:sp>
      <p:pic>
        <p:nvPicPr>
          <p:cNvPr id="2" name="図 1">
            <a:extLst>
              <a:ext uri="{FF2B5EF4-FFF2-40B4-BE49-F238E27FC236}">
                <a16:creationId xmlns:a16="http://schemas.microsoft.com/office/drawing/2014/main" id="{63F30743-8A5B-D4FD-855D-A2D163B43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470" y="1686560"/>
            <a:ext cx="4371802" cy="4371802"/>
          </a:xfrm>
          <a:prstGeom prst="rect">
            <a:avLst/>
          </a:prstGeom>
        </p:spPr>
      </p:pic>
    </p:spTree>
    <p:extLst>
      <p:ext uri="{BB962C8B-B14F-4D97-AF65-F5344CB8AC3E}">
        <p14:creationId xmlns:p14="http://schemas.microsoft.com/office/powerpoint/2010/main" val="114425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0" y="0"/>
            <a:ext cx="12192000" cy="801182"/>
            <a:chOff x="0" y="0"/>
            <a:chExt cx="12192000" cy="801182"/>
          </a:xfrm>
        </p:grpSpPr>
        <p:sp>
          <p:nvSpPr>
            <p:cNvPr id="13" name="正方形/長方形 12"/>
            <p:cNvSpPr/>
            <p:nvPr/>
          </p:nvSpPr>
          <p:spPr>
            <a:xfrm>
              <a:off x="0" y="442642"/>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評価ポイント（姿勢・動作分析）</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4" name="直線コネクタ 13"/>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11438938" y="0"/>
              <a:ext cx="753062" cy="749684"/>
              <a:chOff x="2577737" y="461555"/>
              <a:chExt cx="3780000" cy="3779125"/>
            </a:xfrm>
            <a:solidFill>
              <a:srgbClr val="C00000"/>
            </a:solidFill>
            <a:effectLst/>
          </p:grpSpPr>
          <p:sp>
            <p:nvSpPr>
              <p:cNvPr id="18" name="正方形/長方形 17"/>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9" name="正方形/長方形 18"/>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0" name="正方形/長方形 19"/>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1" name="正方形/長方形 20"/>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16" name="正方形/長方形 15"/>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
        <p:nvSpPr>
          <p:cNvPr id="3" name="テキスト ボックス 2">
            <a:extLst>
              <a:ext uri="{FF2B5EF4-FFF2-40B4-BE49-F238E27FC236}">
                <a16:creationId xmlns:a16="http://schemas.microsoft.com/office/drawing/2014/main" id="{676C9BB0-48D2-3B10-E087-63E37E283F35}"/>
              </a:ext>
            </a:extLst>
          </p:cNvPr>
          <p:cNvSpPr txBox="1"/>
          <p:nvPr/>
        </p:nvSpPr>
        <p:spPr>
          <a:xfrm>
            <a:off x="157972" y="1075686"/>
            <a:ext cx="7590721" cy="5467331"/>
          </a:xfrm>
          <a:prstGeom prst="rect">
            <a:avLst/>
          </a:prstGeom>
          <a:noFill/>
        </p:spPr>
        <p:txBody>
          <a:bodyPr wrap="square" rtlCol="0">
            <a:spAutoFit/>
          </a:bodyPr>
          <a:lstStyle/>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全体像，第一印象</a:t>
            </a:r>
            <a:endParaRPr lang="en-US" altLang="ja-JP" b="1" u="sng" dirty="0">
              <a:solidFill>
                <a:srgbClr val="FF0000"/>
              </a:solidFill>
              <a:latin typeface="Söhne"/>
            </a:endParaRPr>
          </a:p>
          <a:p>
            <a:pPr algn="l">
              <a:lnSpc>
                <a:spcPct val="130000"/>
              </a:lnSpc>
            </a:pPr>
            <a:r>
              <a:rPr lang="ja-JP" altLang="en-US" b="1" i="0" dirty="0">
                <a:solidFill>
                  <a:srgbClr val="0D0D0D"/>
                </a:solidFill>
                <a:effectLst/>
                <a:latin typeface="Söhne"/>
              </a:rPr>
              <a:t>　患者さんを見たときの全体的な姿勢，安定性，バランスを評価．</a:t>
            </a:r>
          </a:p>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目標とする動きに対しての効率性</a:t>
            </a:r>
            <a:endParaRPr lang="en-US" altLang="ja-JP" b="1" u="sng" dirty="0">
              <a:solidFill>
                <a:srgbClr val="FF0000"/>
              </a:solidFill>
              <a:latin typeface="Söhne"/>
            </a:endParaRPr>
          </a:p>
          <a:p>
            <a:pPr algn="l">
              <a:lnSpc>
                <a:spcPct val="130000"/>
              </a:lnSpc>
            </a:pPr>
            <a:r>
              <a:rPr lang="ja-JP" altLang="en-US" b="1" i="0" dirty="0">
                <a:solidFill>
                  <a:srgbClr val="0D0D0D"/>
                </a:solidFill>
                <a:effectLst/>
                <a:latin typeface="Söhne"/>
              </a:rPr>
              <a:t>　非効率的な動きは，過剰なエネルギー消費やストレスを身体に与える．</a:t>
            </a:r>
          </a:p>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問題が出現する相</a:t>
            </a:r>
            <a:endParaRPr lang="en-US" altLang="ja-JP" b="1" u="sng" dirty="0">
              <a:solidFill>
                <a:srgbClr val="FF0000"/>
              </a:solidFill>
              <a:latin typeface="Söhne"/>
            </a:endParaRPr>
          </a:p>
          <a:p>
            <a:pPr algn="l">
              <a:lnSpc>
                <a:spcPct val="130000"/>
              </a:lnSpc>
            </a:pPr>
            <a:r>
              <a:rPr lang="ja-JP" altLang="en-US" b="1" i="0" dirty="0">
                <a:solidFill>
                  <a:srgbClr val="0D0D0D"/>
                </a:solidFill>
                <a:effectLst/>
                <a:latin typeface="Söhne"/>
              </a:rPr>
              <a:t>　特定の動作に関連する筋肉や関節の機能不全を見つけることができる．</a:t>
            </a:r>
          </a:p>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問題の原因</a:t>
            </a:r>
            <a:endParaRPr lang="en-US" altLang="ja-JP" b="1" u="sng" dirty="0">
              <a:solidFill>
                <a:srgbClr val="FF0000"/>
              </a:solidFill>
              <a:latin typeface="Söhne"/>
            </a:endParaRPr>
          </a:p>
          <a:p>
            <a:pPr algn="l">
              <a:lnSpc>
                <a:spcPct val="130000"/>
              </a:lnSpc>
            </a:pPr>
            <a:r>
              <a:rPr lang="ja-JP" altLang="en-US" b="1" i="0" dirty="0">
                <a:solidFill>
                  <a:srgbClr val="0D0D0D"/>
                </a:solidFill>
                <a:effectLst/>
                <a:latin typeface="Söhne"/>
              </a:rPr>
              <a:t>　問題の根本原因がバイオメカニクス的（筋肉，関節など）か，</a:t>
            </a:r>
            <a:endParaRPr lang="en-US" altLang="ja-JP" b="1" i="0" dirty="0">
              <a:solidFill>
                <a:srgbClr val="0D0D0D"/>
              </a:solidFill>
              <a:effectLst/>
              <a:latin typeface="Söhne"/>
            </a:endParaRPr>
          </a:p>
          <a:p>
            <a:pPr algn="l">
              <a:lnSpc>
                <a:spcPct val="130000"/>
              </a:lnSpc>
            </a:pPr>
            <a:r>
              <a:rPr lang="ja-JP" altLang="en-US" b="1" i="0" dirty="0">
                <a:solidFill>
                  <a:srgbClr val="0D0D0D"/>
                </a:solidFill>
                <a:effectLst/>
                <a:latin typeface="Söhne"/>
              </a:rPr>
              <a:t>　神経系的（感覚，運動制御など）かを検討する．</a:t>
            </a:r>
          </a:p>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触診前の仮説立案</a:t>
            </a:r>
            <a:endParaRPr lang="en-US" altLang="ja-JP" b="1" u="sng" dirty="0">
              <a:solidFill>
                <a:srgbClr val="FF0000"/>
              </a:solidFill>
              <a:latin typeface="Söhne"/>
            </a:endParaRPr>
          </a:p>
          <a:p>
            <a:pPr algn="l">
              <a:lnSpc>
                <a:spcPct val="130000"/>
              </a:lnSpc>
            </a:pPr>
            <a:r>
              <a:rPr lang="ja-JP" altLang="en-US" b="1" dirty="0">
                <a:solidFill>
                  <a:srgbClr val="0D0D0D"/>
                </a:solidFill>
                <a:latin typeface="Söhne"/>
              </a:rPr>
              <a:t>　視診</a:t>
            </a:r>
            <a:r>
              <a:rPr lang="ja-JP" altLang="en-US" b="1" i="0" dirty="0">
                <a:solidFill>
                  <a:srgbClr val="0D0D0D"/>
                </a:solidFill>
                <a:effectLst/>
                <a:latin typeface="Söhne"/>
              </a:rPr>
              <a:t>に基づいて，潜在的な問題や原因について仮説を立てる．</a:t>
            </a:r>
          </a:p>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治療環境の設定</a:t>
            </a:r>
            <a:endParaRPr lang="en-US" altLang="ja-JP" b="1" i="0" u="sng" dirty="0">
              <a:solidFill>
                <a:srgbClr val="FF0000"/>
              </a:solidFill>
              <a:effectLst/>
              <a:latin typeface="Söhne"/>
            </a:endParaRPr>
          </a:p>
          <a:p>
            <a:pPr algn="l">
              <a:lnSpc>
                <a:spcPct val="130000"/>
              </a:lnSpc>
            </a:pPr>
            <a:r>
              <a:rPr lang="ja-JP" altLang="en-US" b="1" dirty="0">
                <a:solidFill>
                  <a:srgbClr val="0D0D0D"/>
                </a:solidFill>
                <a:latin typeface="Söhne"/>
              </a:rPr>
              <a:t>　治療に展開しやすい姿位を選択する．</a:t>
            </a:r>
            <a:endParaRPr lang="en-US" altLang="ja-JP" b="1" dirty="0">
              <a:solidFill>
                <a:srgbClr val="0D0D0D"/>
              </a:solidFill>
              <a:latin typeface="Söhne"/>
            </a:endParaRPr>
          </a:p>
          <a:p>
            <a:pPr marL="285750" indent="-285750" algn="l">
              <a:lnSpc>
                <a:spcPct val="130000"/>
              </a:lnSpc>
              <a:buFont typeface="Wingdings" panose="05000000000000000000" pitchFamily="2" charset="2"/>
              <a:buChar char="p"/>
            </a:pPr>
            <a:r>
              <a:rPr lang="ja-JP" altLang="en-US" b="1" i="0" u="sng" dirty="0">
                <a:solidFill>
                  <a:srgbClr val="FF0000"/>
                </a:solidFill>
                <a:effectLst/>
                <a:latin typeface="Söhne"/>
              </a:rPr>
              <a:t>治療後の効果判定</a:t>
            </a:r>
            <a:endParaRPr lang="en-US" altLang="ja-JP" b="1" u="sng" dirty="0">
              <a:solidFill>
                <a:srgbClr val="FF0000"/>
              </a:solidFill>
              <a:latin typeface="Söhne"/>
            </a:endParaRPr>
          </a:p>
          <a:p>
            <a:pPr algn="l">
              <a:lnSpc>
                <a:spcPct val="130000"/>
              </a:lnSpc>
            </a:pPr>
            <a:r>
              <a:rPr lang="ja-JP" altLang="en-US" b="1" i="0" dirty="0">
                <a:solidFill>
                  <a:srgbClr val="0D0D0D"/>
                </a:solidFill>
                <a:effectLst/>
                <a:latin typeface="Söhne"/>
              </a:rPr>
              <a:t>　治療前後での変化，また後日効果がどれだけ持続しているか</a:t>
            </a:r>
            <a:r>
              <a:rPr lang="ja-JP" altLang="en-US" b="1" dirty="0">
                <a:solidFill>
                  <a:srgbClr val="0D0D0D"/>
                </a:solidFill>
                <a:latin typeface="Söhne"/>
              </a:rPr>
              <a:t>の確認．</a:t>
            </a:r>
            <a:endParaRPr lang="ja-JP" altLang="en-US" b="1" i="0" dirty="0">
              <a:solidFill>
                <a:srgbClr val="0D0D0D"/>
              </a:solidFill>
              <a:effectLst/>
              <a:latin typeface="Söhne"/>
            </a:endParaRPr>
          </a:p>
        </p:txBody>
      </p:sp>
      <p:pic>
        <p:nvPicPr>
          <p:cNvPr id="4" name="図 3">
            <a:extLst>
              <a:ext uri="{FF2B5EF4-FFF2-40B4-BE49-F238E27FC236}">
                <a16:creationId xmlns:a16="http://schemas.microsoft.com/office/drawing/2014/main" id="{7D0A434D-13DF-8B28-F9A5-FCF899FF3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022" y="1677348"/>
            <a:ext cx="4264006" cy="4264006"/>
          </a:xfrm>
          <a:prstGeom prst="rect">
            <a:avLst/>
          </a:prstGeom>
        </p:spPr>
      </p:pic>
    </p:spTree>
    <p:extLst>
      <p:ext uri="{BB962C8B-B14F-4D97-AF65-F5344CB8AC3E}">
        <p14:creationId xmlns:p14="http://schemas.microsoft.com/office/powerpoint/2010/main" val="251428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図表 13">
            <a:extLst>
              <a:ext uri="{FF2B5EF4-FFF2-40B4-BE49-F238E27FC236}">
                <a16:creationId xmlns:a16="http://schemas.microsoft.com/office/drawing/2014/main" id="{FABF9298-418F-4BEF-B8C7-BCD769142337}"/>
              </a:ext>
            </a:extLst>
          </p:cNvPr>
          <p:cNvGraphicFramePr/>
          <p:nvPr>
            <p:extLst>
              <p:ext uri="{D42A27DB-BD31-4B8C-83A1-F6EECF244321}">
                <p14:modId xmlns:p14="http://schemas.microsoft.com/office/powerpoint/2010/main" val="1255784547"/>
              </p:ext>
            </p:extLst>
          </p:nvPr>
        </p:nvGraphicFramePr>
        <p:xfrm>
          <a:off x="0" y="719666"/>
          <a:ext cx="12192000"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図 15">
            <a:extLst>
              <a:ext uri="{FF2B5EF4-FFF2-40B4-BE49-F238E27FC236}">
                <a16:creationId xmlns:a16="http://schemas.microsoft.com/office/drawing/2014/main" id="{9867890B-AED2-4179-B771-3327C1989B93}"/>
              </a:ext>
            </a:extLst>
          </p:cNvPr>
          <p:cNvPicPr>
            <a:picLocks noChangeAspect="1"/>
          </p:cNvPicPr>
          <p:nvPr/>
        </p:nvPicPr>
        <p:blipFill>
          <a:blip r:embed="rId8"/>
          <a:stretch>
            <a:fillRect/>
          </a:stretch>
        </p:blipFill>
        <p:spPr>
          <a:xfrm>
            <a:off x="265470" y="1062239"/>
            <a:ext cx="5544000" cy="1557180"/>
          </a:xfrm>
          <a:prstGeom prst="rect">
            <a:avLst/>
          </a:prstGeom>
        </p:spPr>
      </p:pic>
      <p:pic>
        <p:nvPicPr>
          <p:cNvPr id="17" name="図 16">
            <a:extLst>
              <a:ext uri="{FF2B5EF4-FFF2-40B4-BE49-F238E27FC236}">
                <a16:creationId xmlns:a16="http://schemas.microsoft.com/office/drawing/2014/main" id="{36F96E56-3F2D-4E23-961E-3D14CFA5CA69}"/>
              </a:ext>
            </a:extLst>
          </p:cNvPr>
          <p:cNvPicPr>
            <a:picLocks noChangeAspect="1"/>
          </p:cNvPicPr>
          <p:nvPr/>
        </p:nvPicPr>
        <p:blipFill>
          <a:blip r:embed="rId9">
            <a:duotone>
              <a:schemeClr val="accent5">
                <a:shade val="45000"/>
                <a:satMod val="135000"/>
              </a:schemeClr>
              <a:prstClr val="white"/>
            </a:duotone>
          </a:blip>
          <a:stretch>
            <a:fillRect/>
          </a:stretch>
        </p:blipFill>
        <p:spPr>
          <a:xfrm>
            <a:off x="6390043" y="924824"/>
            <a:ext cx="5544000" cy="1820584"/>
          </a:xfrm>
          <a:prstGeom prst="rect">
            <a:avLst/>
          </a:prstGeom>
        </p:spPr>
      </p:pic>
      <p:pic>
        <p:nvPicPr>
          <p:cNvPr id="18" name="図 17">
            <a:extLst>
              <a:ext uri="{FF2B5EF4-FFF2-40B4-BE49-F238E27FC236}">
                <a16:creationId xmlns:a16="http://schemas.microsoft.com/office/drawing/2014/main" id="{37FFA845-600F-4C16-B9E6-0FF424A449DF}"/>
              </a:ext>
            </a:extLst>
          </p:cNvPr>
          <p:cNvPicPr>
            <a:picLocks noChangeAspect="1"/>
          </p:cNvPicPr>
          <p:nvPr/>
        </p:nvPicPr>
        <p:blipFill>
          <a:blip r:embed="rId10">
            <a:duotone>
              <a:schemeClr val="accent4">
                <a:shade val="45000"/>
                <a:satMod val="135000"/>
              </a:schemeClr>
              <a:prstClr val="white"/>
            </a:duotone>
          </a:blip>
          <a:stretch>
            <a:fillRect/>
          </a:stretch>
        </p:blipFill>
        <p:spPr>
          <a:xfrm>
            <a:off x="6390043" y="4043034"/>
            <a:ext cx="5544000" cy="1713986"/>
          </a:xfrm>
          <a:prstGeom prst="rect">
            <a:avLst/>
          </a:prstGeom>
        </p:spPr>
      </p:pic>
      <p:pic>
        <p:nvPicPr>
          <p:cNvPr id="19" name="図 18">
            <a:extLst>
              <a:ext uri="{FF2B5EF4-FFF2-40B4-BE49-F238E27FC236}">
                <a16:creationId xmlns:a16="http://schemas.microsoft.com/office/drawing/2014/main" id="{1F57908B-5709-4048-B1CC-5BFA3F5C6DC6}"/>
              </a:ext>
            </a:extLst>
          </p:cNvPr>
          <p:cNvPicPr>
            <a:picLocks noChangeAspect="1"/>
          </p:cNvPicPr>
          <p:nvPr/>
        </p:nvPicPr>
        <p:blipFill>
          <a:blip r:embed="rId11">
            <a:duotone>
              <a:schemeClr val="accent6">
                <a:shade val="45000"/>
                <a:satMod val="135000"/>
              </a:schemeClr>
              <a:prstClr val="white"/>
            </a:duotone>
          </a:blip>
          <a:stretch>
            <a:fillRect/>
          </a:stretch>
        </p:blipFill>
        <p:spPr>
          <a:xfrm>
            <a:off x="265470" y="4057207"/>
            <a:ext cx="5544000" cy="1685639"/>
          </a:xfrm>
          <a:prstGeom prst="rect">
            <a:avLst/>
          </a:prstGeom>
        </p:spPr>
      </p:pic>
      <p:sp>
        <p:nvSpPr>
          <p:cNvPr id="20" name="矢印: 左 19">
            <a:extLst>
              <a:ext uri="{FF2B5EF4-FFF2-40B4-BE49-F238E27FC236}">
                <a16:creationId xmlns:a16="http://schemas.microsoft.com/office/drawing/2014/main" id="{212814E3-70AA-4FE9-8B66-FAAAF707E418}"/>
              </a:ext>
            </a:extLst>
          </p:cNvPr>
          <p:cNvSpPr/>
          <p:nvPr/>
        </p:nvSpPr>
        <p:spPr>
          <a:xfrm>
            <a:off x="5161936" y="5307117"/>
            <a:ext cx="1868129" cy="678295"/>
          </a:xfrm>
          <a:prstGeom prst="leftArrow">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a:t>Weight Shift</a:t>
            </a:r>
            <a:endParaRPr kumimoji="1" lang="ja-JP" altLang="en-US" b="1"/>
          </a:p>
        </p:txBody>
      </p:sp>
      <p:grpSp>
        <p:nvGrpSpPr>
          <p:cNvPr id="2" name="グループ化 1">
            <a:extLst>
              <a:ext uri="{FF2B5EF4-FFF2-40B4-BE49-F238E27FC236}">
                <a16:creationId xmlns:a16="http://schemas.microsoft.com/office/drawing/2014/main" id="{B3BCDA9D-4BEA-117C-C294-EA5B19C1701E}"/>
              </a:ext>
            </a:extLst>
          </p:cNvPr>
          <p:cNvGrpSpPr/>
          <p:nvPr/>
        </p:nvGrpSpPr>
        <p:grpSpPr>
          <a:xfrm>
            <a:off x="0" y="3759"/>
            <a:ext cx="12192000" cy="792705"/>
            <a:chOff x="0" y="0"/>
            <a:chExt cx="12192000" cy="792705"/>
          </a:xfrm>
        </p:grpSpPr>
        <p:sp>
          <p:nvSpPr>
            <p:cNvPr id="3" name="正方形/長方形 2">
              <a:extLst>
                <a:ext uri="{FF2B5EF4-FFF2-40B4-BE49-F238E27FC236}">
                  <a16:creationId xmlns:a16="http://schemas.microsoft.com/office/drawing/2014/main" id="{F1108827-6F54-C669-E812-F0FE528E6654}"/>
                </a:ext>
              </a:extLst>
            </p:cNvPr>
            <p:cNvSpPr/>
            <p:nvPr/>
          </p:nvSpPr>
          <p:spPr>
            <a:xfrm>
              <a:off x="0" y="434165"/>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相でとらえる寝返り</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15" name="直線コネクタ 14">
              <a:extLst>
                <a:ext uri="{FF2B5EF4-FFF2-40B4-BE49-F238E27FC236}">
                  <a16:creationId xmlns:a16="http://schemas.microsoft.com/office/drawing/2014/main" id="{55BF6C4D-1CA0-C0FD-7B61-42FD2CD3F0B3}"/>
                </a:ext>
              </a:extLst>
            </p:cNvPr>
            <p:cNvCxnSpPr/>
            <p:nvPr/>
          </p:nvCxnSpPr>
          <p:spPr>
            <a:xfrm flipV="1">
              <a:off x="0" y="328396"/>
              <a:ext cx="11438938"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66D0D983-C981-D272-7316-2B38C13D4B0A}"/>
                </a:ext>
              </a:extLst>
            </p:cNvPr>
            <p:cNvGrpSpPr/>
            <p:nvPr/>
          </p:nvGrpSpPr>
          <p:grpSpPr>
            <a:xfrm>
              <a:off x="11438938" y="0"/>
              <a:ext cx="753062" cy="749684"/>
              <a:chOff x="2577737" y="461555"/>
              <a:chExt cx="3780000" cy="3779125"/>
            </a:xfrm>
            <a:solidFill>
              <a:srgbClr val="C00000"/>
            </a:solidFill>
            <a:effectLst/>
          </p:grpSpPr>
          <p:sp>
            <p:nvSpPr>
              <p:cNvPr id="24" name="正方形/長方形 23">
                <a:extLst>
                  <a:ext uri="{FF2B5EF4-FFF2-40B4-BE49-F238E27FC236}">
                    <a16:creationId xmlns:a16="http://schemas.microsoft.com/office/drawing/2014/main" id="{2E1B338F-E90A-560D-9F3E-8A2591B79757}"/>
                  </a:ext>
                </a:extLst>
              </p:cNvPr>
              <p:cNvSpPr/>
              <p:nvPr/>
            </p:nvSpPr>
            <p:spPr>
              <a:xfrm>
                <a:off x="2577737" y="461555"/>
                <a:ext cx="1800000" cy="1800000"/>
              </a:xfrm>
              <a:prstGeom prst="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25" name="正方形/長方形 24">
                <a:extLst>
                  <a:ext uri="{FF2B5EF4-FFF2-40B4-BE49-F238E27FC236}">
                    <a16:creationId xmlns:a16="http://schemas.microsoft.com/office/drawing/2014/main" id="{7768D419-11AC-1327-6BCB-8888455A9388}"/>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6" name="正方形/長方形 25">
                <a:extLst>
                  <a:ext uri="{FF2B5EF4-FFF2-40B4-BE49-F238E27FC236}">
                    <a16:creationId xmlns:a16="http://schemas.microsoft.com/office/drawing/2014/main" id="{28D93B0A-C92C-4EAC-BAC5-1D060403CAAD}"/>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7" name="正方形/長方形 26">
                <a:extLst>
                  <a:ext uri="{FF2B5EF4-FFF2-40B4-BE49-F238E27FC236}">
                    <a16:creationId xmlns:a16="http://schemas.microsoft.com/office/drawing/2014/main" id="{DEDC1750-AC7B-F0C7-AF07-70216D261D3D}"/>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22" name="正方形/長方形 21">
              <a:extLst>
                <a:ext uri="{FF2B5EF4-FFF2-40B4-BE49-F238E27FC236}">
                  <a16:creationId xmlns:a16="http://schemas.microsoft.com/office/drawing/2014/main" id="{9F7D2504-D6A1-0460-3385-03612A9B45DD}"/>
                </a:ext>
              </a:extLst>
            </p:cNvPr>
            <p:cNvSpPr/>
            <p:nvPr/>
          </p:nvSpPr>
          <p:spPr>
            <a:xfrm>
              <a:off x="0" y="60043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ltLang="ja-JP" sz="900">
                <a:solidFill>
                  <a:schemeClr val="tx1">
                    <a:lumMod val="50000"/>
                    <a:lumOff val="50000"/>
                  </a:schemeClr>
                </a:solidFill>
              </a:endParaRPr>
            </a:p>
          </p:txBody>
        </p:sp>
        <p:sp>
          <p:nvSpPr>
            <p:cNvPr id="23" name="正方形/長方形 22">
              <a:extLst>
                <a:ext uri="{FF2B5EF4-FFF2-40B4-BE49-F238E27FC236}">
                  <a16:creationId xmlns:a16="http://schemas.microsoft.com/office/drawing/2014/main" id="{D55CC8D5-695B-8EA3-F1F0-10BC4080C4F5}"/>
                </a:ext>
              </a:extLst>
            </p:cNvPr>
            <p:cNvSpPr/>
            <p:nvPr/>
          </p:nvSpPr>
          <p:spPr>
            <a:xfrm>
              <a:off x="0" y="62727"/>
              <a:ext cx="11438938" cy="247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b="1" dirty="0">
                <a:solidFill>
                  <a:schemeClr val="tx1"/>
                </a:solidFill>
              </a:endParaRPr>
            </a:p>
          </p:txBody>
        </p:sp>
      </p:grpSp>
      <p:sp>
        <p:nvSpPr>
          <p:cNvPr id="4" name="正方形/長方形 3">
            <a:extLst>
              <a:ext uri="{FF2B5EF4-FFF2-40B4-BE49-F238E27FC236}">
                <a16:creationId xmlns:a16="http://schemas.microsoft.com/office/drawing/2014/main" id="{F2E927B8-CADB-D68B-A925-E75FC83111EF}"/>
              </a:ext>
            </a:extLst>
          </p:cNvPr>
          <p:cNvSpPr/>
          <p:nvPr/>
        </p:nvSpPr>
        <p:spPr>
          <a:xfrm>
            <a:off x="4867836" y="6648513"/>
            <a:ext cx="7294820" cy="185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b="1" dirty="0">
                <a:solidFill>
                  <a:schemeClr val="tx1"/>
                </a:solidFill>
              </a:rPr>
              <a:t>Donald A. Neumann et al</a:t>
            </a:r>
            <a:r>
              <a:rPr lang="ja-JP" altLang="en-US" sz="900" b="1" dirty="0">
                <a:solidFill>
                  <a:schemeClr val="tx1"/>
                </a:solidFill>
              </a:rPr>
              <a:t>：</a:t>
            </a:r>
            <a:r>
              <a:rPr lang="en-US" altLang="ja-JP" sz="900" b="1" dirty="0">
                <a:solidFill>
                  <a:schemeClr val="tx1"/>
                </a:solidFill>
              </a:rPr>
              <a:t>Kinesiology of the Musculoskeletal System: Foundations for Rehabilitation, 2edition</a:t>
            </a:r>
            <a:r>
              <a:rPr lang="ja-JP" altLang="en-US" sz="900" b="1" dirty="0">
                <a:solidFill>
                  <a:schemeClr val="tx1"/>
                </a:solidFill>
              </a:rPr>
              <a:t>：</a:t>
            </a:r>
            <a:r>
              <a:rPr lang="en-US" altLang="ja-JP" sz="900" b="1" dirty="0">
                <a:solidFill>
                  <a:schemeClr val="tx1"/>
                </a:solidFill>
              </a:rPr>
              <a:t>Mosby</a:t>
            </a:r>
            <a:r>
              <a:rPr lang="ja-JP" altLang="en-US" sz="900" b="1" dirty="0">
                <a:solidFill>
                  <a:schemeClr val="tx1"/>
                </a:solidFill>
              </a:rPr>
              <a:t>．</a:t>
            </a:r>
            <a:r>
              <a:rPr lang="en-US" altLang="ja-JP" sz="900" b="1" dirty="0">
                <a:solidFill>
                  <a:schemeClr val="tx1"/>
                </a:solidFill>
              </a:rPr>
              <a:t>2009</a:t>
            </a:r>
          </a:p>
        </p:txBody>
      </p:sp>
    </p:spTree>
    <p:extLst>
      <p:ext uri="{BB962C8B-B14F-4D97-AF65-F5344CB8AC3E}">
        <p14:creationId xmlns:p14="http://schemas.microsoft.com/office/powerpoint/2010/main" val="160116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a:extLst>
              <a:ext uri="{FF2B5EF4-FFF2-40B4-BE49-F238E27FC236}">
                <a16:creationId xmlns:a16="http://schemas.microsoft.com/office/drawing/2014/main" id="{E3BA4326-8E75-4CEB-A43E-F6A2052D3991}"/>
              </a:ext>
            </a:extLst>
          </p:cNvPr>
          <p:cNvGraphicFramePr/>
          <p:nvPr/>
        </p:nvGraphicFramePr>
        <p:xfrm>
          <a:off x="0" y="938766"/>
          <a:ext cx="12192000" cy="5960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矢印: 左 8">
            <a:extLst>
              <a:ext uri="{FF2B5EF4-FFF2-40B4-BE49-F238E27FC236}">
                <a16:creationId xmlns:a16="http://schemas.microsoft.com/office/drawing/2014/main" id="{92806BDF-3F4C-4544-953A-4E49E647253C}"/>
              </a:ext>
            </a:extLst>
          </p:cNvPr>
          <p:cNvSpPr/>
          <p:nvPr/>
        </p:nvSpPr>
        <p:spPr>
          <a:xfrm>
            <a:off x="5161936" y="5307117"/>
            <a:ext cx="1868129" cy="678295"/>
          </a:xfrm>
          <a:prstGeom prst="leftArrow">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b="1"/>
              <a:t>Weight Shift</a:t>
            </a:r>
            <a:endParaRPr kumimoji="1" lang="ja-JP" altLang="en-US" b="1"/>
          </a:p>
        </p:txBody>
      </p:sp>
      <p:sp>
        <p:nvSpPr>
          <p:cNvPr id="20" name="四角形: 角を丸くする 19">
            <a:extLst>
              <a:ext uri="{FF2B5EF4-FFF2-40B4-BE49-F238E27FC236}">
                <a16:creationId xmlns:a16="http://schemas.microsoft.com/office/drawing/2014/main" id="{2ACD885F-0D6F-4259-8E7A-0B8830E54936}"/>
              </a:ext>
            </a:extLst>
          </p:cNvPr>
          <p:cNvSpPr/>
          <p:nvPr/>
        </p:nvSpPr>
        <p:spPr>
          <a:xfrm flipH="1">
            <a:off x="931682" y="897516"/>
            <a:ext cx="4248000" cy="1872000"/>
          </a:xfrm>
          <a:prstGeom prst="roundRect">
            <a:avLst>
              <a:gd name="adj" fmla="val 10000"/>
            </a:avLst>
          </a:prstGeom>
          <a:blipFill rotWithShape="1">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Lst>
            </a:blip>
            <a:stretch>
              <a:fillRect t="-9382" b="-3726"/>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dirty="0"/>
          </a:p>
        </p:txBody>
      </p:sp>
      <p:sp>
        <p:nvSpPr>
          <p:cNvPr id="21" name="正方形/長方形 20">
            <a:extLst>
              <a:ext uri="{FF2B5EF4-FFF2-40B4-BE49-F238E27FC236}">
                <a16:creationId xmlns:a16="http://schemas.microsoft.com/office/drawing/2014/main" id="{C6C68B64-3FEB-4A51-843E-BB7C1528CA41}"/>
              </a:ext>
            </a:extLst>
          </p:cNvPr>
          <p:cNvSpPr/>
          <p:nvPr/>
        </p:nvSpPr>
        <p:spPr>
          <a:xfrm flipH="1">
            <a:off x="7130473" y="892137"/>
            <a:ext cx="4041861" cy="1877379"/>
          </a:xfrm>
          <a:prstGeom prst="rect">
            <a:avLst/>
          </a:prstGeom>
          <a:blipFill rotWithShape="1">
            <a:blip r:embed="rId9">
              <a:duotone>
                <a:schemeClr val="accent5">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Lst>
            </a:blip>
            <a:stretch>
              <a:fillRect t="-11487" b="-3759"/>
            </a:stretch>
          </a:blipFill>
        </p:spPr>
        <p:style>
          <a:lnRef idx="2">
            <a:schemeClr val="lt1">
              <a:hueOff val="0"/>
              <a:satOff val="0"/>
              <a:lumOff val="0"/>
              <a:alphaOff val="0"/>
            </a:schemeClr>
          </a:lnRef>
          <a:fillRef idx="1">
            <a:scrgbClr r="0" g="0" b="0"/>
          </a:fillRef>
          <a:effectRef idx="0">
            <a:schemeClr val="accent1">
              <a:tint val="50000"/>
              <a:hueOff val="-5553"/>
              <a:satOff val="191"/>
              <a:lumOff val="-612"/>
              <a:alphaOff val="0"/>
            </a:schemeClr>
          </a:effectRef>
          <a:fontRef idx="minor">
            <a:schemeClr val="lt1">
              <a:hueOff val="0"/>
              <a:satOff val="0"/>
              <a:lumOff val="0"/>
              <a:alphaOff val="0"/>
            </a:schemeClr>
          </a:fontRef>
        </p:style>
        <p:txBody>
          <a:bodyPr/>
          <a:lstStyle/>
          <a:p>
            <a:endParaRPr lang="ja-JP" altLang="en-US" dirty="0"/>
          </a:p>
        </p:txBody>
      </p:sp>
      <p:sp>
        <p:nvSpPr>
          <p:cNvPr id="23" name="正方形/長方形 22">
            <a:extLst>
              <a:ext uri="{FF2B5EF4-FFF2-40B4-BE49-F238E27FC236}">
                <a16:creationId xmlns:a16="http://schemas.microsoft.com/office/drawing/2014/main" id="{464C5BE1-899A-40E3-9AE0-B2DA9F0124AC}"/>
              </a:ext>
            </a:extLst>
          </p:cNvPr>
          <p:cNvSpPr/>
          <p:nvPr/>
        </p:nvSpPr>
        <p:spPr>
          <a:xfrm flipH="1">
            <a:off x="6964218" y="3923938"/>
            <a:ext cx="4374369" cy="1872000"/>
          </a:xfrm>
          <a:prstGeom prst="rect">
            <a:avLst/>
          </a:prstGeom>
          <a:blipFill rotWithShape="1">
            <a:blip r:embed="rId11">
              <a:duotone>
                <a:schemeClr val="accent4">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Lst>
            </a:blip>
            <a:stretch>
              <a:fillRect t="-8976" b="-3509"/>
            </a:stretch>
          </a:blipFill>
        </p:spPr>
        <p:style>
          <a:lnRef idx="2">
            <a:schemeClr val="lt1">
              <a:hueOff val="0"/>
              <a:satOff val="0"/>
              <a:lumOff val="0"/>
              <a:alphaOff val="0"/>
            </a:schemeClr>
          </a:lnRef>
          <a:fillRef idx="1">
            <a:scrgbClr r="0" g="0" b="0"/>
          </a:fillRef>
          <a:effectRef idx="0">
            <a:schemeClr val="accent1">
              <a:tint val="50000"/>
              <a:hueOff val="-11107"/>
              <a:satOff val="381"/>
              <a:lumOff val="-1225"/>
              <a:alphaOff val="0"/>
            </a:schemeClr>
          </a:effectRef>
          <a:fontRef idx="minor">
            <a:schemeClr val="lt1">
              <a:hueOff val="0"/>
              <a:satOff val="0"/>
              <a:lumOff val="0"/>
              <a:alphaOff val="0"/>
            </a:schemeClr>
          </a:fontRef>
        </p:style>
        <p:txBody>
          <a:bodyPr/>
          <a:lstStyle/>
          <a:p>
            <a:endParaRPr lang="ja-JP" altLang="en-US" dirty="0"/>
          </a:p>
        </p:txBody>
      </p:sp>
      <p:sp>
        <p:nvSpPr>
          <p:cNvPr id="24" name="矢印: 左 23">
            <a:extLst>
              <a:ext uri="{FF2B5EF4-FFF2-40B4-BE49-F238E27FC236}">
                <a16:creationId xmlns:a16="http://schemas.microsoft.com/office/drawing/2014/main" id="{8D9A6CCA-9C42-44E6-B1E6-05B4EF8B44BE}"/>
              </a:ext>
            </a:extLst>
          </p:cNvPr>
          <p:cNvSpPr/>
          <p:nvPr/>
        </p:nvSpPr>
        <p:spPr>
          <a:xfrm rot="16200000">
            <a:off x="11079800" y="3574830"/>
            <a:ext cx="641311" cy="554309"/>
          </a:xfrm>
          <a:prstGeom prst="leftArrow">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b="1"/>
          </a:p>
        </p:txBody>
      </p:sp>
      <p:sp>
        <p:nvSpPr>
          <p:cNvPr id="25" name="正方形/長方形 24">
            <a:extLst>
              <a:ext uri="{FF2B5EF4-FFF2-40B4-BE49-F238E27FC236}">
                <a16:creationId xmlns:a16="http://schemas.microsoft.com/office/drawing/2014/main" id="{79D933F1-56F6-44C1-B18A-76510C5ECA9F}"/>
              </a:ext>
            </a:extLst>
          </p:cNvPr>
          <p:cNvSpPr/>
          <p:nvPr/>
        </p:nvSpPr>
        <p:spPr>
          <a:xfrm>
            <a:off x="10608913" y="3585794"/>
            <a:ext cx="1583087" cy="463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rPr>
              <a:t>Weight Shift</a:t>
            </a:r>
            <a:endParaRPr kumimoji="1" lang="ja-JP" altLang="en-US" b="1">
              <a:solidFill>
                <a:schemeClr val="tx1"/>
              </a:solidFill>
            </a:endParaRPr>
          </a:p>
        </p:txBody>
      </p:sp>
      <p:sp>
        <p:nvSpPr>
          <p:cNvPr id="26" name="正方形/長方形 25">
            <a:extLst>
              <a:ext uri="{FF2B5EF4-FFF2-40B4-BE49-F238E27FC236}">
                <a16:creationId xmlns:a16="http://schemas.microsoft.com/office/drawing/2014/main" id="{04A42820-881B-4112-AA78-3CC731A875AA}"/>
              </a:ext>
            </a:extLst>
          </p:cNvPr>
          <p:cNvSpPr/>
          <p:nvPr/>
        </p:nvSpPr>
        <p:spPr>
          <a:xfrm flipH="1">
            <a:off x="1226030" y="3923938"/>
            <a:ext cx="3653996" cy="1872000"/>
          </a:xfrm>
          <a:prstGeom prst="rect">
            <a:avLst/>
          </a:prstGeom>
          <a:blipFill rotWithShape="1">
            <a:blip r:embed="rId13">
              <a:duotone>
                <a:schemeClr val="accent6">
                  <a:shade val="45000"/>
                  <a:satMod val="135000"/>
                </a:schemeClr>
                <a:prstClr val="white"/>
              </a:duotone>
              <a:extLst>
                <a:ext uri="{BEBA8EAE-BF5A-486C-A8C5-ECC9F3942E4B}">
                  <a14:imgProps xmlns:a14="http://schemas.microsoft.com/office/drawing/2010/main">
                    <a14:imgLayer r:embed="rId14">
                      <a14:imgEffect>
                        <a14:sharpenSoften amount="50000"/>
                      </a14:imgEffect>
                    </a14:imgLayer>
                  </a14:imgProps>
                </a:ext>
              </a:extLst>
            </a:blip>
            <a:stretch>
              <a:fillRect t="-2939" b="-9546"/>
            </a:stretch>
          </a:blipFill>
        </p:spPr>
        <p:style>
          <a:lnRef idx="2">
            <a:schemeClr val="lt1">
              <a:hueOff val="0"/>
              <a:satOff val="0"/>
              <a:lumOff val="0"/>
              <a:alphaOff val="0"/>
            </a:schemeClr>
          </a:lnRef>
          <a:fillRef idx="1">
            <a:scrgbClr r="0" g="0" b="0"/>
          </a:fillRef>
          <a:effectRef idx="0">
            <a:schemeClr val="accent1">
              <a:tint val="50000"/>
              <a:hueOff val="-16660"/>
              <a:satOff val="572"/>
              <a:lumOff val="-1837"/>
              <a:alphaOff val="0"/>
            </a:schemeClr>
          </a:effectRef>
          <a:fontRef idx="minor">
            <a:schemeClr val="lt1">
              <a:hueOff val="0"/>
              <a:satOff val="0"/>
              <a:lumOff val="0"/>
              <a:alphaOff val="0"/>
            </a:schemeClr>
          </a:fontRef>
        </p:style>
        <p:txBody>
          <a:bodyPr/>
          <a:lstStyle/>
          <a:p>
            <a:endParaRPr lang="ja-JP" altLang="en-US" dirty="0"/>
          </a:p>
        </p:txBody>
      </p:sp>
      <p:grpSp>
        <p:nvGrpSpPr>
          <p:cNvPr id="2" name="グループ化 1">
            <a:extLst>
              <a:ext uri="{FF2B5EF4-FFF2-40B4-BE49-F238E27FC236}">
                <a16:creationId xmlns:a16="http://schemas.microsoft.com/office/drawing/2014/main" id="{1E459F5A-0DAC-E797-3348-0A1A48CDA66F}"/>
              </a:ext>
            </a:extLst>
          </p:cNvPr>
          <p:cNvGrpSpPr/>
          <p:nvPr/>
        </p:nvGrpSpPr>
        <p:grpSpPr>
          <a:xfrm>
            <a:off x="0" y="3759"/>
            <a:ext cx="12192000" cy="820205"/>
            <a:chOff x="0" y="0"/>
            <a:chExt cx="12192000" cy="820205"/>
          </a:xfrm>
        </p:grpSpPr>
        <p:sp>
          <p:nvSpPr>
            <p:cNvPr id="3" name="正方形/長方形 2">
              <a:extLst>
                <a:ext uri="{FF2B5EF4-FFF2-40B4-BE49-F238E27FC236}">
                  <a16:creationId xmlns:a16="http://schemas.microsoft.com/office/drawing/2014/main" id="{E6B8B591-3483-F522-FF19-20E2C9E06524}"/>
                </a:ext>
              </a:extLst>
            </p:cNvPr>
            <p:cNvSpPr/>
            <p:nvPr/>
          </p:nvSpPr>
          <p:spPr>
            <a:xfrm>
              <a:off x="0" y="461665"/>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相でとらえる起き上がり</a:t>
              </a:r>
              <a:endParaRPr lang="en-US" altLang="ja-JP" sz="2800" b="1" i="1" kern="0" dirty="0">
                <a:solidFill>
                  <a:schemeClr val="tx1"/>
                </a:solidFill>
                <a:effectLst>
                  <a:outerShdw blurRad="38100" dist="38100" dir="2700000" algn="tl">
                    <a:srgbClr val="000000">
                      <a:alpha val="43137"/>
                    </a:srgbClr>
                  </a:outerShdw>
                </a:effectLst>
              </a:endParaRPr>
            </a:p>
          </p:txBody>
        </p:sp>
        <p:cxnSp>
          <p:nvCxnSpPr>
            <p:cNvPr id="5" name="直線コネクタ 4">
              <a:extLst>
                <a:ext uri="{FF2B5EF4-FFF2-40B4-BE49-F238E27FC236}">
                  <a16:creationId xmlns:a16="http://schemas.microsoft.com/office/drawing/2014/main" id="{ADFB965A-4178-DBD5-8077-9DFF4FE8DECC}"/>
                </a:ext>
              </a:extLst>
            </p:cNvPr>
            <p:cNvCxnSpPr/>
            <p:nvPr/>
          </p:nvCxnSpPr>
          <p:spPr>
            <a:xfrm flipV="1">
              <a:off x="0" y="328396"/>
              <a:ext cx="11438938"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B992FDD0-B293-7919-5570-01A00226E2B2}"/>
                </a:ext>
              </a:extLst>
            </p:cNvPr>
            <p:cNvGrpSpPr/>
            <p:nvPr/>
          </p:nvGrpSpPr>
          <p:grpSpPr>
            <a:xfrm>
              <a:off x="11438938" y="0"/>
              <a:ext cx="753062" cy="749684"/>
              <a:chOff x="2577737" y="461555"/>
              <a:chExt cx="3780000" cy="3779125"/>
            </a:xfrm>
            <a:solidFill>
              <a:srgbClr val="C00000"/>
            </a:solidFill>
            <a:effectLst/>
          </p:grpSpPr>
          <p:sp>
            <p:nvSpPr>
              <p:cNvPr id="22" name="正方形/長方形 21">
                <a:extLst>
                  <a:ext uri="{FF2B5EF4-FFF2-40B4-BE49-F238E27FC236}">
                    <a16:creationId xmlns:a16="http://schemas.microsoft.com/office/drawing/2014/main" id="{C83B2C44-C75A-C088-2B89-00237DE5AFE7}"/>
                  </a:ext>
                </a:extLst>
              </p:cNvPr>
              <p:cNvSpPr/>
              <p:nvPr/>
            </p:nvSpPr>
            <p:spPr>
              <a:xfrm>
                <a:off x="2577737" y="461555"/>
                <a:ext cx="1800000" cy="1800000"/>
              </a:xfrm>
              <a:prstGeom prst="rect">
                <a:avLst/>
              </a:prstGeom>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27" name="正方形/長方形 26">
                <a:extLst>
                  <a:ext uri="{FF2B5EF4-FFF2-40B4-BE49-F238E27FC236}">
                    <a16:creationId xmlns:a16="http://schemas.microsoft.com/office/drawing/2014/main" id="{86CC3F59-53F9-2D20-E8DB-E74A3D8D0794}"/>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28" name="正方形/長方形 27">
                <a:extLst>
                  <a:ext uri="{FF2B5EF4-FFF2-40B4-BE49-F238E27FC236}">
                    <a16:creationId xmlns:a16="http://schemas.microsoft.com/office/drawing/2014/main" id="{A2EB0BB2-5B19-273C-931C-E6D4D0A06E3E}"/>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9" name="正方形/長方形 28">
                <a:extLst>
                  <a:ext uri="{FF2B5EF4-FFF2-40B4-BE49-F238E27FC236}">
                    <a16:creationId xmlns:a16="http://schemas.microsoft.com/office/drawing/2014/main" id="{7CC1E108-511E-8B2F-EDB3-65CF4A8FF377}"/>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7" name="正方形/長方形 6">
              <a:extLst>
                <a:ext uri="{FF2B5EF4-FFF2-40B4-BE49-F238E27FC236}">
                  <a16:creationId xmlns:a16="http://schemas.microsoft.com/office/drawing/2014/main" id="{E01376CB-7BB1-0A17-C725-B67BBFADB58F}"/>
                </a:ext>
              </a:extLst>
            </p:cNvPr>
            <p:cNvSpPr/>
            <p:nvPr/>
          </p:nvSpPr>
          <p:spPr>
            <a:xfrm>
              <a:off x="0" y="60043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ltLang="ja-JP" sz="900">
                <a:solidFill>
                  <a:schemeClr val="tx1">
                    <a:lumMod val="50000"/>
                    <a:lumOff val="50000"/>
                  </a:schemeClr>
                </a:solidFill>
              </a:endParaRPr>
            </a:p>
          </p:txBody>
        </p:sp>
        <p:sp>
          <p:nvSpPr>
            <p:cNvPr id="8" name="正方形/長方形 7">
              <a:extLst>
                <a:ext uri="{FF2B5EF4-FFF2-40B4-BE49-F238E27FC236}">
                  <a16:creationId xmlns:a16="http://schemas.microsoft.com/office/drawing/2014/main" id="{880735C9-C93E-6324-1288-8FBDD60B715F}"/>
                </a:ext>
              </a:extLst>
            </p:cNvPr>
            <p:cNvSpPr/>
            <p:nvPr/>
          </p:nvSpPr>
          <p:spPr>
            <a:xfrm>
              <a:off x="0" y="62727"/>
              <a:ext cx="11438938" cy="247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b="1" dirty="0">
                <a:solidFill>
                  <a:schemeClr val="tx1"/>
                </a:solidFill>
              </a:endParaRPr>
            </a:p>
          </p:txBody>
        </p:sp>
      </p:grpSp>
      <p:sp>
        <p:nvSpPr>
          <p:cNvPr id="10" name="正方形/長方形 9">
            <a:extLst>
              <a:ext uri="{FF2B5EF4-FFF2-40B4-BE49-F238E27FC236}">
                <a16:creationId xmlns:a16="http://schemas.microsoft.com/office/drawing/2014/main" id="{18022194-903F-F9C7-5217-D73027CCA159}"/>
              </a:ext>
            </a:extLst>
          </p:cNvPr>
          <p:cNvSpPr/>
          <p:nvPr/>
        </p:nvSpPr>
        <p:spPr>
          <a:xfrm>
            <a:off x="4880026" y="6696418"/>
            <a:ext cx="7311973" cy="130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b="1" dirty="0">
                <a:solidFill>
                  <a:schemeClr val="tx1"/>
                </a:solidFill>
              </a:rPr>
              <a:t>Donald A. Neumann et al</a:t>
            </a:r>
            <a:r>
              <a:rPr lang="ja-JP" altLang="en-US" sz="900" b="1" dirty="0">
                <a:solidFill>
                  <a:schemeClr val="tx1"/>
                </a:solidFill>
              </a:rPr>
              <a:t>：</a:t>
            </a:r>
            <a:r>
              <a:rPr lang="en-US" altLang="ja-JP" sz="900" b="1" dirty="0">
                <a:solidFill>
                  <a:schemeClr val="tx1"/>
                </a:solidFill>
              </a:rPr>
              <a:t>Kinesiology of the Musculoskeletal System: Foundations for Rehabilitation, 2edition</a:t>
            </a:r>
            <a:r>
              <a:rPr lang="ja-JP" altLang="en-US" sz="900" b="1" dirty="0">
                <a:solidFill>
                  <a:schemeClr val="tx1"/>
                </a:solidFill>
              </a:rPr>
              <a:t>：</a:t>
            </a:r>
            <a:r>
              <a:rPr lang="en-US" altLang="ja-JP" sz="900" b="1" dirty="0">
                <a:solidFill>
                  <a:schemeClr val="tx1"/>
                </a:solidFill>
              </a:rPr>
              <a:t>Mosby</a:t>
            </a:r>
            <a:r>
              <a:rPr lang="ja-JP" altLang="en-US" sz="900" b="1" dirty="0" err="1">
                <a:solidFill>
                  <a:schemeClr val="tx1"/>
                </a:solidFill>
              </a:rPr>
              <a:t>．</a:t>
            </a:r>
            <a:r>
              <a:rPr lang="en-US" altLang="ja-JP" sz="900" b="1" dirty="0">
                <a:solidFill>
                  <a:schemeClr val="tx1"/>
                </a:solidFill>
              </a:rPr>
              <a:t>2009</a:t>
            </a:r>
          </a:p>
        </p:txBody>
      </p:sp>
    </p:spTree>
    <p:extLst>
      <p:ext uri="{BB962C8B-B14F-4D97-AF65-F5344CB8AC3E}">
        <p14:creationId xmlns:p14="http://schemas.microsoft.com/office/powerpoint/2010/main" val="419959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353424" y="891641"/>
            <a:ext cx="11881104" cy="1161411"/>
          </a:xfrm>
          <a:prstGeom prst="rect">
            <a:avLst/>
          </a:prstGeom>
          <a:solidFill>
            <a:schemeClr val="bg1">
              <a:alpha val="50000"/>
            </a:schemeClr>
          </a:solidFill>
          <a:ln w="19050">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nSpc>
                <a:spcPct val="130000"/>
              </a:lnSpc>
              <a:buClr>
                <a:srgbClr val="C00000"/>
              </a:buClr>
              <a:buFont typeface="Wingdings" panose="05000000000000000000" pitchFamily="2" charset="2"/>
              <a:buChar char="p"/>
            </a:pPr>
            <a:r>
              <a:rPr lang="ja-JP" altLang="en-US" b="1" dirty="0">
                <a:solidFill>
                  <a:schemeClr val="tx1"/>
                </a:solidFill>
              </a:rPr>
              <a:t>健常者は肩甲帯</a:t>
            </a:r>
            <a:r>
              <a:rPr lang="en-US" altLang="ja-JP" b="1" dirty="0">
                <a:solidFill>
                  <a:schemeClr val="tx1"/>
                </a:solidFill>
              </a:rPr>
              <a:t>-</a:t>
            </a:r>
            <a:r>
              <a:rPr lang="ja-JP" altLang="en-US" b="1" dirty="0">
                <a:solidFill>
                  <a:schemeClr val="tx1"/>
                </a:solidFill>
              </a:rPr>
              <a:t>骨盤帯の間の捻れ（体幹の回旋）を伴わない寝返りパターン（⑤⑫⑬）はいない．</a:t>
            </a:r>
            <a:endParaRPr lang="en-US" altLang="ja-JP" b="1" dirty="0">
              <a:solidFill>
                <a:schemeClr val="tx1"/>
              </a:solidFill>
            </a:endParaRPr>
          </a:p>
          <a:p>
            <a:pPr marL="285750" indent="-285750">
              <a:lnSpc>
                <a:spcPct val="130000"/>
              </a:lnSpc>
              <a:buClr>
                <a:srgbClr val="C00000"/>
              </a:buClr>
              <a:buFont typeface="Wingdings" panose="05000000000000000000" pitchFamily="2" charset="2"/>
              <a:buChar char="p"/>
            </a:pPr>
            <a:r>
              <a:rPr lang="ja-JP" altLang="en-US" b="1" dirty="0">
                <a:solidFill>
                  <a:schemeClr val="tx1"/>
                </a:solidFill>
              </a:rPr>
              <a:t>健側への寝返りでは，パターン⑤の丸太棒様の寝返りが多いのが特徴．</a:t>
            </a:r>
            <a:endParaRPr lang="en-US" altLang="ja-JP" b="1" dirty="0">
              <a:solidFill>
                <a:schemeClr val="tx1"/>
              </a:solidFill>
            </a:endParaRPr>
          </a:p>
          <a:p>
            <a:pPr marL="285750" indent="-285750">
              <a:lnSpc>
                <a:spcPct val="130000"/>
              </a:lnSpc>
              <a:buClr>
                <a:srgbClr val="C00000"/>
              </a:buClr>
              <a:buFont typeface="Wingdings" panose="05000000000000000000" pitchFamily="2" charset="2"/>
              <a:buChar char="p"/>
            </a:pPr>
            <a:r>
              <a:rPr lang="ja-JP" altLang="en-US" b="1" dirty="0">
                <a:solidFill>
                  <a:schemeClr val="tx1"/>
                </a:solidFill>
              </a:rPr>
              <a:t>患側への寝返りでは，容易に動かしやすい健側の骨盤帯を寝返りに活用している．</a:t>
            </a:r>
            <a:endParaRPr lang="en-US" altLang="ja-JP" b="1" dirty="0">
              <a:solidFill>
                <a:schemeClr val="tx1"/>
              </a:solidFill>
            </a:endParaRPr>
          </a:p>
        </p:txBody>
      </p:sp>
      <p:pic>
        <p:nvPicPr>
          <p:cNvPr id="2" name="図 1">
            <a:extLst>
              <a:ext uri="{FF2B5EF4-FFF2-40B4-BE49-F238E27FC236}">
                <a16:creationId xmlns:a16="http://schemas.microsoft.com/office/drawing/2014/main" id="{EC51129E-E437-BF34-AD82-9340BBA72083}"/>
              </a:ext>
            </a:extLst>
          </p:cNvPr>
          <p:cNvPicPr>
            <a:picLocks noChangeAspect="1"/>
          </p:cNvPicPr>
          <p:nvPr/>
        </p:nvPicPr>
        <p:blipFill rotWithShape="1">
          <a:blip r:embed="rId2"/>
          <a:srcRect l="2185" t="20543" r="3170"/>
          <a:stretch/>
        </p:blipFill>
        <p:spPr>
          <a:xfrm>
            <a:off x="770021" y="2238211"/>
            <a:ext cx="9886377" cy="4372181"/>
          </a:xfrm>
          <a:prstGeom prst="rect">
            <a:avLst/>
          </a:prstGeom>
        </p:spPr>
      </p:pic>
      <p:sp>
        <p:nvSpPr>
          <p:cNvPr id="4" name="正方形/長方形 3">
            <a:extLst>
              <a:ext uri="{FF2B5EF4-FFF2-40B4-BE49-F238E27FC236}">
                <a16:creationId xmlns:a16="http://schemas.microsoft.com/office/drawing/2014/main" id="{73D7A366-D5D1-A250-F10C-12A9308F7CBE}"/>
              </a:ext>
            </a:extLst>
          </p:cNvPr>
          <p:cNvSpPr/>
          <p:nvPr/>
        </p:nvSpPr>
        <p:spPr>
          <a:xfrm>
            <a:off x="817003" y="6657881"/>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b="1" dirty="0">
                <a:solidFill>
                  <a:schemeClr val="tx1"/>
                </a:solidFill>
              </a:rPr>
              <a:t>中島雅美</a:t>
            </a:r>
            <a:r>
              <a:rPr lang="en-US" altLang="ja-JP" sz="900" b="1" dirty="0">
                <a:solidFill>
                  <a:schemeClr val="tx1"/>
                </a:solidFill>
              </a:rPr>
              <a:t>,</a:t>
            </a:r>
            <a:r>
              <a:rPr lang="ja-JP" altLang="en-US" sz="900" b="1" dirty="0">
                <a:solidFill>
                  <a:schemeClr val="tx1"/>
                </a:solidFill>
              </a:rPr>
              <a:t>他：頸椎の</a:t>
            </a:r>
            <a:r>
              <a:rPr lang="en-US" altLang="ja-JP" sz="900" b="1" dirty="0">
                <a:solidFill>
                  <a:schemeClr val="tx1"/>
                </a:solidFill>
              </a:rPr>
              <a:t>ROM</a:t>
            </a:r>
            <a:r>
              <a:rPr lang="ja-JP" altLang="en-US" sz="900" b="1" dirty="0">
                <a:solidFill>
                  <a:schemeClr val="tx1"/>
                </a:solidFill>
              </a:rPr>
              <a:t>と寝返り動作についてー健常者と片麻痺患者の比較ー</a:t>
            </a:r>
            <a:r>
              <a:rPr lang="en-US" altLang="ja-JP" sz="900" b="1" dirty="0">
                <a:solidFill>
                  <a:schemeClr val="tx1"/>
                </a:solidFill>
              </a:rPr>
              <a:t>.</a:t>
            </a:r>
            <a:r>
              <a:rPr lang="ja-JP" altLang="en-US" sz="900" b="1" dirty="0">
                <a:solidFill>
                  <a:schemeClr val="tx1"/>
                </a:solidFill>
              </a:rPr>
              <a:t>理学療法学 第</a:t>
            </a:r>
            <a:r>
              <a:rPr lang="en-US" altLang="ja-JP" sz="900" b="1" dirty="0">
                <a:solidFill>
                  <a:schemeClr val="tx1"/>
                </a:solidFill>
              </a:rPr>
              <a:t>15</a:t>
            </a:r>
            <a:r>
              <a:rPr lang="ja-JP" altLang="en-US" sz="900" b="1" dirty="0">
                <a:solidFill>
                  <a:schemeClr val="tx1"/>
                </a:solidFill>
              </a:rPr>
              <a:t>巻第</a:t>
            </a:r>
            <a:r>
              <a:rPr lang="en-US" altLang="ja-JP" sz="900" b="1" dirty="0">
                <a:solidFill>
                  <a:schemeClr val="tx1"/>
                </a:solidFill>
              </a:rPr>
              <a:t>3</a:t>
            </a:r>
            <a:r>
              <a:rPr lang="ja-JP" altLang="en-US" sz="900" b="1" dirty="0">
                <a:solidFill>
                  <a:schemeClr val="tx1"/>
                </a:solidFill>
              </a:rPr>
              <a:t>号</a:t>
            </a:r>
            <a:r>
              <a:rPr lang="en-US" altLang="ja-JP" sz="900" b="1" dirty="0">
                <a:solidFill>
                  <a:schemeClr val="tx1"/>
                </a:solidFill>
              </a:rPr>
              <a:t>251</a:t>
            </a:r>
            <a:r>
              <a:rPr lang="ja-JP" altLang="en-US" sz="900" b="1" dirty="0">
                <a:solidFill>
                  <a:schemeClr val="tx1"/>
                </a:solidFill>
              </a:rPr>
              <a:t>～</a:t>
            </a:r>
            <a:r>
              <a:rPr lang="en-US" altLang="ja-JP" sz="900" b="1" dirty="0">
                <a:solidFill>
                  <a:schemeClr val="tx1"/>
                </a:solidFill>
              </a:rPr>
              <a:t>255</a:t>
            </a:r>
            <a:r>
              <a:rPr lang="ja-JP" altLang="en-US" sz="900" b="1" dirty="0">
                <a:solidFill>
                  <a:schemeClr val="tx1"/>
                </a:solidFill>
              </a:rPr>
              <a:t>頁（</a:t>
            </a:r>
            <a:r>
              <a:rPr lang="en-US" altLang="ja-JP" sz="900" b="1" dirty="0">
                <a:solidFill>
                  <a:schemeClr val="tx1"/>
                </a:solidFill>
              </a:rPr>
              <a:t>1988</a:t>
            </a:r>
            <a:r>
              <a:rPr lang="ja-JP" altLang="en-US" sz="900" b="1" dirty="0">
                <a:solidFill>
                  <a:schemeClr val="tx1"/>
                </a:solidFill>
              </a:rPr>
              <a:t>年）</a:t>
            </a:r>
            <a:endParaRPr lang="en-US" altLang="ja-JP" sz="900" b="1" dirty="0">
              <a:solidFill>
                <a:schemeClr val="tx1"/>
              </a:solidFill>
            </a:endParaRPr>
          </a:p>
        </p:txBody>
      </p:sp>
      <p:grpSp>
        <p:nvGrpSpPr>
          <p:cNvPr id="5" name="グループ化 4">
            <a:extLst>
              <a:ext uri="{FF2B5EF4-FFF2-40B4-BE49-F238E27FC236}">
                <a16:creationId xmlns:a16="http://schemas.microsoft.com/office/drawing/2014/main" id="{7E1CDEDE-39A0-ED02-4D4E-5FD319776728}"/>
              </a:ext>
            </a:extLst>
          </p:cNvPr>
          <p:cNvGrpSpPr/>
          <p:nvPr/>
        </p:nvGrpSpPr>
        <p:grpSpPr>
          <a:xfrm>
            <a:off x="0" y="0"/>
            <a:ext cx="12192000" cy="794307"/>
            <a:chOff x="0" y="0"/>
            <a:chExt cx="12192000" cy="794307"/>
          </a:xfrm>
        </p:grpSpPr>
        <p:sp>
          <p:nvSpPr>
            <p:cNvPr id="6" name="正方形/長方形 5">
              <a:extLst>
                <a:ext uri="{FF2B5EF4-FFF2-40B4-BE49-F238E27FC236}">
                  <a16:creationId xmlns:a16="http://schemas.microsoft.com/office/drawing/2014/main" id="{7F21A4AE-EA90-2F2F-AFBF-BF6EEA143BD4}"/>
                </a:ext>
              </a:extLst>
            </p:cNvPr>
            <p:cNvSpPr/>
            <p:nvPr/>
          </p:nvSpPr>
          <p:spPr>
            <a:xfrm>
              <a:off x="0" y="435767"/>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ja-JP" altLang="en-US" sz="2800" b="1" i="1" kern="0" dirty="0">
                  <a:solidFill>
                    <a:schemeClr val="tx1"/>
                  </a:solidFill>
                  <a:effectLst>
                    <a:outerShdw blurRad="38100" dist="38100" dir="2700000" algn="tl">
                      <a:srgbClr val="000000">
                        <a:alpha val="43137"/>
                      </a:srgbClr>
                    </a:outerShdw>
                  </a:effectLst>
                </a:rPr>
                <a:t>片麻痺患者の寝返りパターン</a:t>
              </a:r>
            </a:p>
          </p:txBody>
        </p:sp>
        <p:cxnSp>
          <p:nvCxnSpPr>
            <p:cNvPr id="7" name="直線コネクタ 6">
              <a:extLst>
                <a:ext uri="{FF2B5EF4-FFF2-40B4-BE49-F238E27FC236}">
                  <a16:creationId xmlns:a16="http://schemas.microsoft.com/office/drawing/2014/main" id="{E5C00CB7-905D-AE96-4F50-F1DBA25ACC96}"/>
                </a:ext>
              </a:extLst>
            </p:cNvPr>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CEABC6CE-3235-5A49-BAAA-DEB6AFF1D4F5}"/>
                </a:ext>
              </a:extLst>
            </p:cNvPr>
            <p:cNvGrpSpPr/>
            <p:nvPr/>
          </p:nvGrpSpPr>
          <p:grpSpPr>
            <a:xfrm>
              <a:off x="11438938" y="0"/>
              <a:ext cx="753062" cy="749684"/>
              <a:chOff x="2577737" y="461555"/>
              <a:chExt cx="3780000" cy="3779125"/>
            </a:xfrm>
            <a:solidFill>
              <a:srgbClr val="C00000"/>
            </a:solidFill>
            <a:effectLst/>
          </p:grpSpPr>
          <p:sp>
            <p:nvSpPr>
              <p:cNvPr id="10" name="正方形/長方形 9">
                <a:extLst>
                  <a:ext uri="{FF2B5EF4-FFF2-40B4-BE49-F238E27FC236}">
                    <a16:creationId xmlns:a16="http://schemas.microsoft.com/office/drawing/2014/main" id="{33441C94-DF62-48D0-84A9-05CCF6708C1A}"/>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11" name="正方形/長方形 10">
                <a:extLst>
                  <a:ext uri="{FF2B5EF4-FFF2-40B4-BE49-F238E27FC236}">
                    <a16:creationId xmlns:a16="http://schemas.microsoft.com/office/drawing/2014/main" id="{E887CF56-B43F-9BC3-FD6C-9C1BEE70107C}"/>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17" name="正方形/長方形 16">
                <a:extLst>
                  <a:ext uri="{FF2B5EF4-FFF2-40B4-BE49-F238E27FC236}">
                    <a16:creationId xmlns:a16="http://schemas.microsoft.com/office/drawing/2014/main" id="{9C50AB06-6913-5D9F-AAC2-D2D3BFA56304}"/>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23" name="正方形/長方形 22">
                <a:extLst>
                  <a:ext uri="{FF2B5EF4-FFF2-40B4-BE49-F238E27FC236}">
                    <a16:creationId xmlns:a16="http://schemas.microsoft.com/office/drawing/2014/main" id="{8B22A10E-6A9C-D090-2DD2-3D34DA28150B}"/>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grpSp>
    </p:spTree>
    <p:extLst>
      <p:ext uri="{BB962C8B-B14F-4D97-AF65-F5344CB8AC3E}">
        <p14:creationId xmlns:p14="http://schemas.microsoft.com/office/powerpoint/2010/main" val="642875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48856" y="865948"/>
            <a:ext cx="12192000" cy="2390558"/>
          </a:xfrm>
          <a:prstGeom prst="rect">
            <a:avLst/>
          </a:prstGeom>
          <a:solidFill>
            <a:schemeClr val="bg1">
              <a:alpha val="50000"/>
            </a:schemeClr>
          </a:solidFill>
          <a:ln w="19050">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lnSpc>
                <a:spcPct val="130000"/>
              </a:lnSpc>
              <a:buClr>
                <a:srgbClr val="FF0000"/>
              </a:buClr>
              <a:buFont typeface="Wingdings" panose="05000000000000000000" pitchFamily="2" charset="2"/>
              <a:buChar char="p"/>
            </a:pPr>
            <a:r>
              <a:rPr lang="ja-JP" altLang="en-US" b="1" dirty="0">
                <a:solidFill>
                  <a:schemeClr val="tx1"/>
                </a:solidFill>
              </a:rPr>
              <a:t>頭頸部の屈曲運動のピークは</a:t>
            </a:r>
            <a:r>
              <a:rPr lang="ja-JP" altLang="en-US" b="1" u="sng" dirty="0">
                <a:solidFill>
                  <a:srgbClr val="FF0000"/>
                </a:solidFill>
                <a:effectLst>
                  <a:outerShdw blurRad="38100" dist="38100" dir="2700000" algn="tl">
                    <a:srgbClr val="000000">
                      <a:alpha val="43137"/>
                    </a:srgbClr>
                  </a:outerShdw>
                </a:effectLst>
              </a:rPr>
              <a:t>起き上がり動作の</a:t>
            </a:r>
            <a:r>
              <a:rPr lang="en-US" altLang="ja-JP" b="1" u="sng" dirty="0">
                <a:solidFill>
                  <a:srgbClr val="FF0000"/>
                </a:solidFill>
                <a:effectLst>
                  <a:outerShdw blurRad="38100" dist="38100" dir="2700000" algn="tl">
                    <a:srgbClr val="000000">
                      <a:alpha val="43137"/>
                    </a:srgbClr>
                  </a:outerShdw>
                </a:effectLst>
              </a:rPr>
              <a:t>30</a:t>
            </a:r>
            <a:r>
              <a:rPr lang="ja-JP" altLang="en-US" b="1" u="sng" dirty="0">
                <a:solidFill>
                  <a:srgbClr val="FF0000"/>
                </a:solidFill>
                <a:effectLst>
                  <a:outerShdw blurRad="38100" dist="38100" dir="2700000" algn="tl">
                    <a:srgbClr val="000000">
                      <a:alpha val="43137"/>
                    </a:srgbClr>
                  </a:outerShdw>
                </a:effectLst>
              </a:rPr>
              <a:t>～</a:t>
            </a:r>
            <a:r>
              <a:rPr lang="en-US" altLang="ja-JP" b="1" u="sng" dirty="0">
                <a:solidFill>
                  <a:srgbClr val="FF0000"/>
                </a:solidFill>
                <a:effectLst>
                  <a:outerShdw blurRad="38100" dist="38100" dir="2700000" algn="tl">
                    <a:srgbClr val="000000">
                      <a:alpha val="43137"/>
                    </a:srgbClr>
                  </a:outerShdw>
                </a:effectLst>
              </a:rPr>
              <a:t>35</a:t>
            </a:r>
            <a:r>
              <a:rPr lang="ja-JP" altLang="en-US" b="1" u="sng" dirty="0">
                <a:solidFill>
                  <a:srgbClr val="FF0000"/>
                </a:solidFill>
                <a:effectLst>
                  <a:outerShdw blurRad="38100" dist="38100" dir="2700000" algn="tl">
                    <a:srgbClr val="000000">
                      <a:alpha val="43137"/>
                    </a:srgbClr>
                  </a:outerShdw>
                </a:effectLst>
              </a:rPr>
              <a:t>％の区間</a:t>
            </a:r>
            <a:r>
              <a:rPr lang="ja-JP" altLang="en-US" b="1" dirty="0">
                <a:solidFill>
                  <a:schemeClr val="tx1"/>
                </a:solidFill>
              </a:rPr>
              <a:t>にあたり，</a:t>
            </a:r>
            <a:r>
              <a:rPr lang="ja-JP" altLang="en-US" b="1" u="sng" dirty="0">
                <a:solidFill>
                  <a:srgbClr val="FF0000"/>
                </a:solidFill>
                <a:effectLst>
                  <a:outerShdw blurRad="38100" dist="38100" dir="2700000" algn="tl">
                    <a:srgbClr val="000000">
                      <a:alpha val="43137"/>
                    </a:srgbClr>
                  </a:outerShdw>
                </a:effectLst>
              </a:rPr>
              <a:t>ピーク時の角度は約</a:t>
            </a:r>
            <a:r>
              <a:rPr lang="en-US" altLang="ja-JP" b="1" u="sng" dirty="0">
                <a:solidFill>
                  <a:srgbClr val="FF0000"/>
                </a:solidFill>
                <a:effectLst>
                  <a:outerShdw blurRad="38100" dist="38100" dir="2700000" algn="tl">
                    <a:srgbClr val="000000">
                      <a:alpha val="43137"/>
                    </a:srgbClr>
                  </a:outerShdw>
                </a:effectLst>
              </a:rPr>
              <a:t>50°</a:t>
            </a:r>
            <a:r>
              <a:rPr lang="ja-JP" altLang="en-US" b="1" dirty="0">
                <a:solidFill>
                  <a:schemeClr val="tx1"/>
                </a:solidFill>
              </a:rPr>
              <a:t>であった．</a:t>
            </a:r>
            <a:endParaRPr lang="en-US" altLang="ja-JP" b="1" dirty="0">
              <a:solidFill>
                <a:schemeClr val="tx1"/>
              </a:solidFill>
            </a:endParaRPr>
          </a:p>
          <a:p>
            <a:pPr marL="285750" indent="-285750">
              <a:lnSpc>
                <a:spcPct val="130000"/>
              </a:lnSpc>
              <a:buClr>
                <a:srgbClr val="FF0000"/>
              </a:buClr>
              <a:buFont typeface="Wingdings" panose="05000000000000000000" pitchFamily="2" charset="2"/>
              <a:buChar char="p"/>
            </a:pPr>
            <a:r>
              <a:rPr lang="ja-JP" altLang="en-US" b="1" dirty="0">
                <a:solidFill>
                  <a:schemeClr val="tx1"/>
                </a:solidFill>
              </a:rPr>
              <a:t>起き上がり動作の</a:t>
            </a:r>
            <a:r>
              <a:rPr lang="en-US" altLang="ja-JP" b="1" dirty="0">
                <a:solidFill>
                  <a:schemeClr val="tx1"/>
                </a:solidFill>
              </a:rPr>
              <a:t>30</a:t>
            </a:r>
            <a:r>
              <a:rPr lang="ja-JP" altLang="en-US" b="1" dirty="0">
                <a:solidFill>
                  <a:schemeClr val="tx1"/>
                </a:solidFill>
              </a:rPr>
              <a:t>～</a:t>
            </a:r>
            <a:r>
              <a:rPr lang="en-US" altLang="ja-JP" b="1" dirty="0">
                <a:solidFill>
                  <a:schemeClr val="tx1"/>
                </a:solidFill>
              </a:rPr>
              <a:t>35</a:t>
            </a:r>
            <a:r>
              <a:rPr lang="ja-JP" altLang="en-US" b="1" dirty="0">
                <a:solidFill>
                  <a:schemeClr val="tx1"/>
                </a:solidFill>
              </a:rPr>
              <a:t>％の区間というのは，体幹の床面に対する角度が</a:t>
            </a:r>
            <a:r>
              <a:rPr lang="en-US" altLang="ja-JP" b="1" dirty="0">
                <a:solidFill>
                  <a:schemeClr val="tx1"/>
                </a:solidFill>
              </a:rPr>
              <a:t>34</a:t>
            </a:r>
            <a:r>
              <a:rPr lang="ja-JP" altLang="en-US" b="1" dirty="0">
                <a:solidFill>
                  <a:schemeClr val="tx1"/>
                </a:solidFill>
              </a:rPr>
              <a:t>～</a:t>
            </a:r>
            <a:r>
              <a:rPr lang="en-US" altLang="ja-JP" b="1" dirty="0">
                <a:solidFill>
                  <a:schemeClr val="tx1"/>
                </a:solidFill>
              </a:rPr>
              <a:t>43°</a:t>
            </a:r>
            <a:r>
              <a:rPr lang="ja-JP" altLang="en-US" b="1" dirty="0">
                <a:solidFill>
                  <a:schemeClr val="tx1"/>
                </a:solidFill>
              </a:rPr>
              <a:t>になるタイミングである．</a:t>
            </a:r>
            <a:endParaRPr lang="en-US" altLang="ja-JP" b="1" dirty="0">
              <a:solidFill>
                <a:schemeClr val="tx1"/>
              </a:solidFill>
            </a:endParaRPr>
          </a:p>
          <a:p>
            <a:pPr>
              <a:lnSpc>
                <a:spcPct val="130000"/>
              </a:lnSpc>
              <a:buClr>
                <a:srgbClr val="FF0000"/>
              </a:buClr>
            </a:pPr>
            <a:r>
              <a:rPr lang="ja-JP" altLang="en-US" b="1" dirty="0">
                <a:solidFill>
                  <a:schemeClr val="tx1"/>
                </a:solidFill>
                <a:effectLst>
                  <a:outerShdw blurRad="38100" dist="38100" dir="2700000" algn="tl">
                    <a:srgbClr val="000000">
                      <a:alpha val="43137"/>
                    </a:srgbClr>
                  </a:outerShdw>
                </a:effectLst>
              </a:rPr>
              <a:t>　</a:t>
            </a:r>
            <a:r>
              <a:rPr lang="ja-JP" altLang="en-US" b="1" u="sng" dirty="0">
                <a:solidFill>
                  <a:srgbClr val="FF0000"/>
                </a:solidFill>
                <a:effectLst>
                  <a:outerShdw blurRad="38100" dist="38100" dir="2700000" algn="tl">
                    <a:srgbClr val="000000">
                      <a:alpha val="43137"/>
                    </a:srgbClr>
                  </a:outerShdw>
                </a:effectLst>
              </a:rPr>
              <a:t>上半身が</a:t>
            </a:r>
            <a:r>
              <a:rPr lang="en-US" altLang="ja-JP" b="1" u="sng" dirty="0">
                <a:solidFill>
                  <a:srgbClr val="FF0000"/>
                </a:solidFill>
                <a:effectLst>
                  <a:outerShdw blurRad="38100" dist="38100" dir="2700000" algn="tl">
                    <a:srgbClr val="000000">
                      <a:alpha val="43137"/>
                    </a:srgbClr>
                  </a:outerShdw>
                </a:effectLst>
              </a:rPr>
              <a:t>40°</a:t>
            </a:r>
            <a:r>
              <a:rPr lang="ja-JP" altLang="en-US" b="1" u="sng" dirty="0">
                <a:solidFill>
                  <a:srgbClr val="FF0000"/>
                </a:solidFill>
                <a:effectLst>
                  <a:outerShdw blurRad="38100" dist="38100" dir="2700000" algn="tl">
                    <a:srgbClr val="000000">
                      <a:alpha val="43137"/>
                    </a:srgbClr>
                  </a:outerShdw>
                </a:effectLst>
              </a:rPr>
              <a:t>程度起きてくると頭部を大きく屈曲する必要がなくなる</a:t>
            </a:r>
            <a:r>
              <a:rPr lang="ja-JP" altLang="en-US" b="1" dirty="0">
                <a:solidFill>
                  <a:schemeClr val="tx1"/>
                </a:solidFill>
              </a:rPr>
              <a:t>と考えられる．</a:t>
            </a:r>
            <a:endParaRPr lang="en-US" altLang="ja-JP" b="1" dirty="0">
              <a:solidFill>
                <a:schemeClr val="tx1"/>
              </a:solidFill>
            </a:endParaRPr>
          </a:p>
          <a:p>
            <a:pPr marL="285750" indent="-285750">
              <a:lnSpc>
                <a:spcPct val="130000"/>
              </a:lnSpc>
              <a:buClr>
                <a:srgbClr val="FF0000"/>
              </a:buClr>
              <a:buFont typeface="Wingdings" panose="05000000000000000000" pitchFamily="2" charset="2"/>
              <a:buChar char="p"/>
            </a:pPr>
            <a:r>
              <a:rPr lang="ja-JP" altLang="en-US" b="1" dirty="0">
                <a:solidFill>
                  <a:schemeClr val="tx1"/>
                </a:solidFill>
              </a:rPr>
              <a:t>頭部，体幹という下肢の重量よりも重いものを下肢で支えるためには，頭部，体幹および上肢を含めた重心の</a:t>
            </a:r>
            <a:endParaRPr lang="en-US" altLang="ja-JP" b="1" dirty="0">
              <a:solidFill>
                <a:schemeClr val="tx1"/>
              </a:solidFill>
            </a:endParaRPr>
          </a:p>
          <a:p>
            <a:pPr>
              <a:lnSpc>
                <a:spcPct val="130000"/>
              </a:lnSpc>
              <a:buClr>
                <a:srgbClr val="FF0000"/>
              </a:buClr>
            </a:pPr>
            <a:r>
              <a:rPr lang="ja-JP" altLang="en-US" b="1" dirty="0">
                <a:solidFill>
                  <a:schemeClr val="tx1"/>
                </a:solidFill>
              </a:rPr>
              <a:t>　位置をできるだけ</a:t>
            </a:r>
            <a:r>
              <a:rPr lang="ja-JP" altLang="en-US" b="1" u="sng" dirty="0">
                <a:solidFill>
                  <a:srgbClr val="FF0000"/>
                </a:solidFill>
                <a:effectLst>
                  <a:outerShdw blurRad="38100" dist="38100" dir="2700000" algn="tl">
                    <a:srgbClr val="000000">
                      <a:alpha val="43137"/>
                    </a:srgbClr>
                  </a:outerShdw>
                </a:effectLst>
              </a:rPr>
              <a:t>回転の中心に近づけ，回転モーメントを小さくすることが大切</a:t>
            </a:r>
            <a:r>
              <a:rPr lang="ja-JP" altLang="en-US" b="1" dirty="0">
                <a:solidFill>
                  <a:schemeClr val="tx1"/>
                </a:solidFill>
              </a:rPr>
              <a:t>であるとされている． </a:t>
            </a:r>
            <a:endParaRPr lang="en-US" altLang="ja-JP" b="1" dirty="0">
              <a:solidFill>
                <a:schemeClr val="tx1"/>
              </a:solidFill>
            </a:endParaRPr>
          </a:p>
        </p:txBody>
      </p:sp>
      <p:pic>
        <p:nvPicPr>
          <p:cNvPr id="5" name="図 4">
            <a:extLst>
              <a:ext uri="{FF2B5EF4-FFF2-40B4-BE49-F238E27FC236}">
                <a16:creationId xmlns:a16="http://schemas.microsoft.com/office/drawing/2014/main" id="{0120E6F8-4EAF-3C01-F6C4-9448477D9657}"/>
              </a:ext>
            </a:extLst>
          </p:cNvPr>
          <p:cNvPicPr>
            <a:picLocks noChangeAspect="1"/>
          </p:cNvPicPr>
          <p:nvPr/>
        </p:nvPicPr>
        <p:blipFill rotWithShape="1">
          <a:blip r:embed="rId3"/>
          <a:srcRect t="9109"/>
          <a:stretch/>
        </p:blipFill>
        <p:spPr>
          <a:xfrm>
            <a:off x="456600" y="3328148"/>
            <a:ext cx="11278800" cy="3018863"/>
          </a:xfrm>
          <a:prstGeom prst="rect">
            <a:avLst/>
          </a:prstGeom>
        </p:spPr>
      </p:pic>
      <p:sp>
        <p:nvSpPr>
          <p:cNvPr id="2" name="正方形/長方形 1">
            <a:extLst>
              <a:ext uri="{FF2B5EF4-FFF2-40B4-BE49-F238E27FC236}">
                <a16:creationId xmlns:a16="http://schemas.microsoft.com/office/drawing/2014/main" id="{82CBE805-5E1A-A0C0-2AD9-2270FC78D85B}"/>
              </a:ext>
            </a:extLst>
          </p:cNvPr>
          <p:cNvSpPr/>
          <p:nvPr/>
        </p:nvSpPr>
        <p:spPr>
          <a:xfrm>
            <a:off x="753062" y="668351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00" b="1" dirty="0">
                <a:solidFill>
                  <a:schemeClr val="tx1"/>
                </a:solidFill>
              </a:rPr>
              <a:t>大谷拓哉・他：起き上がり動作における関節運動の分析</a:t>
            </a:r>
            <a:r>
              <a:rPr lang="en-US" altLang="ja-JP" sz="900" b="1" dirty="0">
                <a:solidFill>
                  <a:schemeClr val="tx1"/>
                </a:solidFill>
              </a:rPr>
              <a:t>.</a:t>
            </a:r>
            <a:r>
              <a:rPr lang="ja-JP" altLang="en-US" sz="900" b="1" dirty="0">
                <a:solidFill>
                  <a:schemeClr val="tx1"/>
                </a:solidFill>
              </a:rPr>
              <a:t>理学療法科学</a:t>
            </a:r>
            <a:r>
              <a:rPr lang="en-US" altLang="ja-JP" sz="900" b="1" dirty="0">
                <a:solidFill>
                  <a:schemeClr val="tx1"/>
                </a:solidFill>
              </a:rPr>
              <a:t>33</a:t>
            </a:r>
            <a:r>
              <a:rPr lang="ja-JP" altLang="en-US" sz="900" b="1" dirty="0">
                <a:solidFill>
                  <a:schemeClr val="tx1"/>
                </a:solidFill>
              </a:rPr>
              <a:t>（</a:t>
            </a:r>
            <a:r>
              <a:rPr lang="en-US" altLang="ja-JP" sz="900" b="1" dirty="0">
                <a:solidFill>
                  <a:schemeClr val="tx1"/>
                </a:solidFill>
              </a:rPr>
              <a:t>4</a:t>
            </a:r>
            <a:r>
              <a:rPr lang="ja-JP" altLang="en-US" sz="900" b="1" dirty="0">
                <a:solidFill>
                  <a:schemeClr val="tx1"/>
                </a:solidFill>
              </a:rPr>
              <a:t>）</a:t>
            </a:r>
            <a:r>
              <a:rPr lang="en-US" altLang="ja-JP" sz="900" b="1" dirty="0">
                <a:solidFill>
                  <a:schemeClr val="tx1"/>
                </a:solidFill>
              </a:rPr>
              <a:t>:713-718.2018</a:t>
            </a:r>
          </a:p>
        </p:txBody>
      </p:sp>
      <p:grpSp>
        <p:nvGrpSpPr>
          <p:cNvPr id="25" name="グループ化 24">
            <a:extLst>
              <a:ext uri="{FF2B5EF4-FFF2-40B4-BE49-F238E27FC236}">
                <a16:creationId xmlns:a16="http://schemas.microsoft.com/office/drawing/2014/main" id="{6838EC1E-D456-5FD5-6FD7-222823B27C8C}"/>
              </a:ext>
            </a:extLst>
          </p:cNvPr>
          <p:cNvGrpSpPr/>
          <p:nvPr/>
        </p:nvGrpSpPr>
        <p:grpSpPr>
          <a:xfrm>
            <a:off x="0" y="0"/>
            <a:ext cx="12192000" cy="794307"/>
            <a:chOff x="0" y="0"/>
            <a:chExt cx="12192000" cy="794307"/>
          </a:xfrm>
        </p:grpSpPr>
        <p:sp>
          <p:nvSpPr>
            <p:cNvPr id="26" name="正方形/長方形 25">
              <a:extLst>
                <a:ext uri="{FF2B5EF4-FFF2-40B4-BE49-F238E27FC236}">
                  <a16:creationId xmlns:a16="http://schemas.microsoft.com/office/drawing/2014/main" id="{7C4A5818-E7D3-B81F-AE81-634007E6119E}"/>
                </a:ext>
              </a:extLst>
            </p:cNvPr>
            <p:cNvSpPr/>
            <p:nvPr/>
          </p:nvSpPr>
          <p:spPr>
            <a:xfrm>
              <a:off x="0" y="435767"/>
              <a:ext cx="12192000" cy="358540"/>
            </a:xfrm>
            <a:prstGeom prst="rect">
              <a:avLst/>
            </a:prstGeom>
            <a:noFill/>
            <a:ln>
              <a:no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en-US" altLang="ja-JP" sz="2800" b="1" i="1" kern="0" dirty="0">
                  <a:solidFill>
                    <a:schemeClr val="tx1"/>
                  </a:solidFill>
                  <a:effectLst>
                    <a:outerShdw blurRad="38100" dist="38100" dir="2700000" algn="tl">
                      <a:srgbClr val="000000">
                        <a:alpha val="43137"/>
                      </a:srgbClr>
                    </a:outerShdw>
                  </a:effectLst>
                </a:rPr>
                <a:t>Head</a:t>
              </a:r>
              <a:r>
                <a:rPr lang="ja-JP" altLang="en-US" sz="2800" b="1" i="1" kern="0" dirty="0">
                  <a:solidFill>
                    <a:schemeClr val="tx1"/>
                  </a:solidFill>
                  <a:effectLst>
                    <a:outerShdw blurRad="38100" dist="38100" dir="2700000" algn="tl">
                      <a:srgbClr val="000000">
                        <a:alpha val="43137"/>
                      </a:srgbClr>
                    </a:outerShdw>
                  </a:effectLst>
                </a:rPr>
                <a:t> </a:t>
              </a:r>
              <a:r>
                <a:rPr lang="en-US" altLang="ja-JP" sz="2800" b="1" i="1" kern="0" dirty="0">
                  <a:solidFill>
                    <a:schemeClr val="tx1"/>
                  </a:solidFill>
                  <a:effectLst>
                    <a:outerShdw blurRad="38100" dist="38100" dir="2700000" algn="tl">
                      <a:srgbClr val="000000">
                        <a:alpha val="43137"/>
                      </a:srgbClr>
                    </a:outerShdw>
                  </a:effectLst>
                </a:rPr>
                <a:t>Control</a:t>
              </a:r>
              <a:endParaRPr lang="ja-JP" altLang="en-US" sz="2800" b="1" i="1" kern="0" dirty="0">
                <a:solidFill>
                  <a:schemeClr val="tx1"/>
                </a:solidFill>
                <a:effectLst>
                  <a:outerShdw blurRad="38100" dist="38100" dir="2700000" algn="tl">
                    <a:srgbClr val="000000">
                      <a:alpha val="43137"/>
                    </a:srgbClr>
                  </a:outerShdw>
                </a:effectLst>
              </a:endParaRPr>
            </a:p>
          </p:txBody>
        </p:sp>
        <p:cxnSp>
          <p:nvCxnSpPr>
            <p:cNvPr id="27" name="直線コネクタ 26">
              <a:extLst>
                <a:ext uri="{FF2B5EF4-FFF2-40B4-BE49-F238E27FC236}">
                  <a16:creationId xmlns:a16="http://schemas.microsoft.com/office/drawing/2014/main" id="{1E6A5268-3227-96E3-DC99-C730BF92A980}"/>
                </a:ext>
              </a:extLst>
            </p:cNvPr>
            <p:cNvCxnSpPr/>
            <p:nvPr/>
          </p:nvCxnSpPr>
          <p:spPr>
            <a:xfrm flipV="1">
              <a:off x="0" y="314983"/>
              <a:ext cx="11438938" cy="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07306FEB-7A58-FB93-E741-2688365401D8}"/>
                </a:ext>
              </a:extLst>
            </p:cNvPr>
            <p:cNvGrpSpPr/>
            <p:nvPr/>
          </p:nvGrpSpPr>
          <p:grpSpPr>
            <a:xfrm>
              <a:off x="11438938" y="0"/>
              <a:ext cx="753062" cy="749684"/>
              <a:chOff x="2577737" y="461555"/>
              <a:chExt cx="3780000" cy="3779125"/>
            </a:xfrm>
            <a:solidFill>
              <a:srgbClr val="C00000"/>
            </a:solidFill>
            <a:effectLst/>
          </p:grpSpPr>
          <p:sp>
            <p:nvSpPr>
              <p:cNvPr id="30" name="正方形/長方形 29">
                <a:extLst>
                  <a:ext uri="{FF2B5EF4-FFF2-40B4-BE49-F238E27FC236}">
                    <a16:creationId xmlns:a16="http://schemas.microsoft.com/office/drawing/2014/main" id="{5D357119-E3D7-B8F2-01F5-1041FD84233D}"/>
                  </a:ext>
                </a:extLst>
              </p:cNvPr>
              <p:cNvSpPr/>
              <p:nvPr/>
            </p:nvSpPr>
            <p:spPr>
              <a:xfrm>
                <a:off x="2577737" y="461555"/>
                <a:ext cx="1800000" cy="1800000"/>
              </a:xfrm>
              <a:prstGeom prst="rect">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b="1" dirty="0">
                    <a:solidFill>
                      <a:schemeClr val="bg1"/>
                    </a:solidFill>
                    <a:latin typeface="Adobe Gothic Std B" panose="020B0800000000000000" pitchFamily="34" charset="-128"/>
                    <a:ea typeface="Adobe Gothic Std B" panose="020B0800000000000000" pitchFamily="34" charset="-128"/>
                  </a:rPr>
                  <a:t>ス</a:t>
                </a:r>
                <a:endParaRPr kumimoji="1" lang="ja-JP" altLang="en-US" b="1" dirty="0">
                  <a:solidFill>
                    <a:schemeClr val="bg1"/>
                  </a:solidFill>
                  <a:latin typeface="Adobe Gothic Std B" panose="020B0800000000000000" pitchFamily="34" charset="-128"/>
                  <a:ea typeface="Adobe Gothic Std B" panose="020B0800000000000000" pitchFamily="34" charset="-128"/>
                </a:endParaRPr>
              </a:p>
            </p:txBody>
          </p:sp>
          <p:sp>
            <p:nvSpPr>
              <p:cNvPr id="31" name="正方形/長方形 30">
                <a:extLst>
                  <a:ext uri="{FF2B5EF4-FFF2-40B4-BE49-F238E27FC236}">
                    <a16:creationId xmlns:a16="http://schemas.microsoft.com/office/drawing/2014/main" id="{7167C603-050A-99F2-C429-12B2C952626D}"/>
                  </a:ext>
                </a:extLst>
              </p:cNvPr>
              <p:cNvSpPr/>
              <p:nvPr/>
            </p:nvSpPr>
            <p:spPr>
              <a:xfrm>
                <a:off x="455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ボ</a:t>
                </a:r>
              </a:p>
            </p:txBody>
          </p:sp>
          <p:sp>
            <p:nvSpPr>
              <p:cNvPr id="32" name="正方形/長方形 31">
                <a:extLst>
                  <a:ext uri="{FF2B5EF4-FFF2-40B4-BE49-F238E27FC236}">
                    <a16:creationId xmlns:a16="http://schemas.microsoft.com/office/drawing/2014/main" id="{EB21D7D8-D936-D0A6-AFBC-B033837CFD26}"/>
                  </a:ext>
                </a:extLst>
              </p:cNvPr>
              <p:cNvSpPr/>
              <p:nvPr/>
            </p:nvSpPr>
            <p:spPr>
              <a:xfrm>
                <a:off x="4557737" y="461555"/>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ト</a:t>
                </a:r>
              </a:p>
            </p:txBody>
          </p:sp>
          <p:sp>
            <p:nvSpPr>
              <p:cNvPr id="33" name="正方形/長方形 32">
                <a:extLst>
                  <a:ext uri="{FF2B5EF4-FFF2-40B4-BE49-F238E27FC236}">
                    <a16:creationId xmlns:a16="http://schemas.microsoft.com/office/drawing/2014/main" id="{36FE058C-56A0-57AF-75FE-6AC0A3CDF593}"/>
                  </a:ext>
                </a:extLst>
              </p:cNvPr>
              <p:cNvSpPr/>
              <p:nvPr/>
            </p:nvSpPr>
            <p:spPr>
              <a:xfrm>
                <a:off x="2577737" y="2440680"/>
                <a:ext cx="1800000" cy="18000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kumimoji="1" lang="ja-JP" altLang="en-US" b="1" dirty="0">
                    <a:solidFill>
                      <a:schemeClr val="bg1"/>
                    </a:solidFill>
                    <a:latin typeface="Adobe Gothic Std B" panose="020B0800000000000000" pitchFamily="34" charset="-128"/>
                    <a:ea typeface="Adobe Gothic Std B" panose="020B0800000000000000" pitchFamily="34" charset="-128"/>
                  </a:rPr>
                  <a:t>ラ</a:t>
                </a:r>
              </a:p>
            </p:txBody>
          </p:sp>
        </p:grpSp>
        <p:sp>
          <p:nvSpPr>
            <p:cNvPr id="29" name="正方形/長方形 28">
              <a:extLst>
                <a:ext uri="{FF2B5EF4-FFF2-40B4-BE49-F238E27FC236}">
                  <a16:creationId xmlns:a16="http://schemas.microsoft.com/office/drawing/2014/main" id="{6D90B57A-3DAB-4327-5105-5AF980A965D2}"/>
                </a:ext>
              </a:extLst>
            </p:cNvPr>
            <p:cNvSpPr/>
            <p:nvPr/>
          </p:nvSpPr>
          <p:spPr>
            <a:xfrm>
              <a:off x="0" y="641684"/>
              <a:ext cx="11438938" cy="1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00" dirty="0">
                <a:solidFill>
                  <a:schemeClr val="tx1">
                    <a:lumMod val="50000"/>
                    <a:lumOff val="50000"/>
                  </a:schemeClr>
                </a:solidFill>
              </a:endParaRPr>
            </a:p>
          </p:txBody>
        </p:sp>
      </p:grpSp>
    </p:spTree>
    <p:extLst>
      <p:ext uri="{BB962C8B-B14F-4D97-AF65-F5344CB8AC3E}">
        <p14:creationId xmlns:p14="http://schemas.microsoft.com/office/powerpoint/2010/main" val="27199613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2360</TotalTime>
  <Words>2001</Words>
  <Application>Microsoft Office PowerPoint</Application>
  <PresentationFormat>ワイド画面</PresentationFormat>
  <Paragraphs>188</Paragraphs>
  <Slides>14</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Adobe Gothic Std B</vt:lpstr>
      <vt:lpstr>Helvetica Neue</vt:lpstr>
      <vt:lpstr>Söhne</vt:lpstr>
      <vt:lpstr>游ゴシック</vt:lpstr>
      <vt:lpstr>游ゴシック Light</vt:lpstr>
      <vt:lpstr>Arial</vt:lpstr>
      <vt:lpstr>Cambria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齋藤潤孝</dc:creator>
  <cp:lastModifiedBy>翔太郎 山川</cp:lastModifiedBy>
  <cp:revision>104</cp:revision>
  <dcterms:created xsi:type="dcterms:W3CDTF">2016-07-16T15:55:19Z</dcterms:created>
  <dcterms:modified xsi:type="dcterms:W3CDTF">2024-03-07T14:08:21Z</dcterms:modified>
</cp:coreProperties>
</file>